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6"/>
  </p:notesMasterIdLst>
  <p:sldIdLst>
    <p:sldId id="259" r:id="rId3"/>
    <p:sldId id="285" r:id="rId4"/>
    <p:sldId id="286" r:id="rId5"/>
    <p:sldId id="257" r:id="rId6"/>
    <p:sldId id="287" r:id="rId7"/>
    <p:sldId id="289" r:id="rId8"/>
    <p:sldId id="266" r:id="rId9"/>
    <p:sldId id="267" r:id="rId10"/>
    <p:sldId id="265" r:id="rId11"/>
    <p:sldId id="256" r:id="rId12"/>
    <p:sldId id="268" r:id="rId13"/>
    <p:sldId id="288" r:id="rId14"/>
    <p:sldId id="269" r:id="rId1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ke Broens" initials="MB" lastIdx="1" clrIdx="0">
    <p:extLst/>
  </p:cmAuthor>
  <p:cmAuthor id="2" name="Zalm van der Menno" initials="ZvdM" lastIdx="9" clrIdx="1"/>
  <p:cmAuthor id="3" name="Ebbers Elco" initials="EE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1C43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49" autoAdjust="0"/>
    <p:restoredTop sz="95928" autoAdjust="0"/>
  </p:normalViewPr>
  <p:slideViewPr>
    <p:cSldViewPr snapToGrid="0">
      <p:cViewPr varScale="1">
        <p:scale>
          <a:sx n="110" d="100"/>
          <a:sy n="110" d="100"/>
        </p:scale>
        <p:origin x="496" y="1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C82E2D6-95A0-4E3F-918B-1F9103BDB366}" type="doc">
      <dgm:prSet loTypeId="urn:microsoft.com/office/officeart/2005/8/layout/chevron2" loCatId="process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en-US"/>
        </a:p>
      </dgm:t>
    </dgm:pt>
    <dgm:pt modelId="{599ADD16-9D43-47F0-B955-42A71F66F2CE}">
      <dgm:prSet phldrT="[Tekst]"/>
      <dgm:spPr/>
      <dgm:t>
        <a:bodyPr/>
        <a:lstStyle/>
        <a:p>
          <a:r>
            <a:rPr lang="nl-NL" noProof="0" dirty="0"/>
            <a:t>14 Nov</a:t>
          </a:r>
        </a:p>
      </dgm:t>
    </dgm:pt>
    <dgm:pt modelId="{A831DEC5-9146-4150-89F1-22116F573CCA}" type="parTrans" cxnId="{9E7CA0B1-A396-4A18-A602-685A9851EF1B}">
      <dgm:prSet/>
      <dgm:spPr/>
      <dgm:t>
        <a:bodyPr/>
        <a:lstStyle/>
        <a:p>
          <a:endParaRPr lang="nl-NL" noProof="0" dirty="0"/>
        </a:p>
      </dgm:t>
    </dgm:pt>
    <dgm:pt modelId="{F6381245-C533-4A8A-9C7E-413F11783C10}" type="sibTrans" cxnId="{9E7CA0B1-A396-4A18-A602-685A9851EF1B}">
      <dgm:prSet/>
      <dgm:spPr/>
      <dgm:t>
        <a:bodyPr/>
        <a:lstStyle/>
        <a:p>
          <a:endParaRPr lang="nl-NL" noProof="0" dirty="0"/>
        </a:p>
      </dgm:t>
    </dgm:pt>
    <dgm:pt modelId="{3EE94CA6-3880-4946-897A-3C9C2B5C6310}">
      <dgm:prSet phldrT="[Tekst]"/>
      <dgm:spPr/>
      <dgm:t>
        <a:bodyPr/>
        <a:lstStyle/>
        <a:p>
          <a:r>
            <a:rPr lang="nl-NL" noProof="0" dirty="0"/>
            <a:t>17 Nov</a:t>
          </a:r>
        </a:p>
      </dgm:t>
    </dgm:pt>
    <dgm:pt modelId="{30C1FAB4-7AD0-48DD-8004-368312A73A88}" type="parTrans" cxnId="{73210E0C-3E72-4D3B-B085-99946131EEC8}">
      <dgm:prSet/>
      <dgm:spPr/>
      <dgm:t>
        <a:bodyPr/>
        <a:lstStyle/>
        <a:p>
          <a:endParaRPr lang="nl-NL" noProof="0" dirty="0"/>
        </a:p>
      </dgm:t>
    </dgm:pt>
    <dgm:pt modelId="{5435099C-7510-44F2-8F57-F05C7F0B67A4}" type="sibTrans" cxnId="{73210E0C-3E72-4D3B-B085-99946131EEC8}">
      <dgm:prSet/>
      <dgm:spPr/>
      <dgm:t>
        <a:bodyPr/>
        <a:lstStyle/>
        <a:p>
          <a:endParaRPr lang="nl-NL" noProof="0" dirty="0"/>
        </a:p>
      </dgm:t>
    </dgm:pt>
    <dgm:pt modelId="{F9BFE7C4-EF9D-4266-A8A8-CC6CF2B59EAF}">
      <dgm:prSet phldrT="[Tekst]"/>
      <dgm:spPr/>
      <dgm:t>
        <a:bodyPr/>
        <a:lstStyle/>
        <a:p>
          <a:r>
            <a:rPr lang="nl-NL" noProof="0" dirty="0"/>
            <a:t>Start </a:t>
          </a:r>
          <a:r>
            <a:rPr lang="nl-NL" noProof="0" dirty="0" err="1"/>
            <a:t>PoC</a:t>
          </a:r>
          <a:r>
            <a:rPr lang="nl-NL" noProof="0" dirty="0"/>
            <a:t> op D-pier</a:t>
          </a:r>
        </a:p>
      </dgm:t>
    </dgm:pt>
    <dgm:pt modelId="{1C8FC0FA-4B7B-44CD-8E81-316AE644DC02}" type="parTrans" cxnId="{08FB5D3F-5F1C-4747-9409-EAD79A076F2A}">
      <dgm:prSet/>
      <dgm:spPr/>
      <dgm:t>
        <a:bodyPr/>
        <a:lstStyle/>
        <a:p>
          <a:endParaRPr lang="nl-NL" noProof="0" dirty="0"/>
        </a:p>
      </dgm:t>
    </dgm:pt>
    <dgm:pt modelId="{C498BE52-2D57-47C4-9E2A-43A50641ED60}" type="sibTrans" cxnId="{08FB5D3F-5F1C-4747-9409-EAD79A076F2A}">
      <dgm:prSet/>
      <dgm:spPr/>
      <dgm:t>
        <a:bodyPr/>
        <a:lstStyle/>
        <a:p>
          <a:endParaRPr lang="nl-NL" noProof="0" dirty="0"/>
        </a:p>
      </dgm:t>
    </dgm:pt>
    <dgm:pt modelId="{423B9942-8880-4C0C-AEF2-C76BF534B8DC}">
      <dgm:prSet phldrT="[Tekst]"/>
      <dgm:spPr/>
      <dgm:t>
        <a:bodyPr/>
        <a:lstStyle/>
        <a:p>
          <a:r>
            <a:rPr lang="nl-NL" noProof="0" dirty="0"/>
            <a:t>22 Nov</a:t>
          </a:r>
        </a:p>
      </dgm:t>
    </dgm:pt>
    <dgm:pt modelId="{6A4B5E4C-5F17-454A-95AB-289A13283B47}" type="parTrans" cxnId="{9217BD6B-443B-4E74-BF79-FB68FA2EA7DF}">
      <dgm:prSet/>
      <dgm:spPr/>
      <dgm:t>
        <a:bodyPr/>
        <a:lstStyle/>
        <a:p>
          <a:endParaRPr lang="nl-NL" noProof="0" dirty="0"/>
        </a:p>
      </dgm:t>
    </dgm:pt>
    <dgm:pt modelId="{96AE9A2E-739A-4C4C-8DB4-9E445C523C50}" type="sibTrans" cxnId="{9217BD6B-443B-4E74-BF79-FB68FA2EA7DF}">
      <dgm:prSet/>
      <dgm:spPr/>
      <dgm:t>
        <a:bodyPr/>
        <a:lstStyle/>
        <a:p>
          <a:endParaRPr lang="nl-NL" noProof="0" dirty="0"/>
        </a:p>
      </dgm:t>
    </dgm:pt>
    <dgm:pt modelId="{51E7578F-21BF-4B84-80F1-9A4689BFDA2D}">
      <dgm:prSet phldrT="[Tekst]"/>
      <dgm:spPr/>
      <dgm:t>
        <a:bodyPr/>
        <a:lstStyle/>
        <a:p>
          <a:r>
            <a:rPr lang="nl-NL" noProof="0" dirty="0"/>
            <a:t>Presentatie resultaten </a:t>
          </a:r>
        </a:p>
      </dgm:t>
    </dgm:pt>
    <dgm:pt modelId="{AF70E6BA-C354-4594-A343-B1C70965ADA9}" type="parTrans" cxnId="{4FB487D0-9636-441F-8D69-67724B87A44B}">
      <dgm:prSet/>
      <dgm:spPr/>
      <dgm:t>
        <a:bodyPr/>
        <a:lstStyle/>
        <a:p>
          <a:endParaRPr lang="nl-NL" noProof="0" dirty="0"/>
        </a:p>
      </dgm:t>
    </dgm:pt>
    <dgm:pt modelId="{ECAF2D9E-7B4A-4DB9-9CA3-B65465118914}" type="sibTrans" cxnId="{4FB487D0-9636-441F-8D69-67724B87A44B}">
      <dgm:prSet/>
      <dgm:spPr/>
      <dgm:t>
        <a:bodyPr/>
        <a:lstStyle/>
        <a:p>
          <a:endParaRPr lang="nl-NL" noProof="0" dirty="0"/>
        </a:p>
      </dgm:t>
    </dgm:pt>
    <dgm:pt modelId="{5295E031-26A2-4050-9854-549882E4E5C0}">
      <dgm:prSet phldrT="[Tekst]"/>
      <dgm:spPr/>
      <dgm:t>
        <a:bodyPr/>
        <a:lstStyle/>
        <a:p>
          <a:r>
            <a:rPr lang="nl-NL" noProof="0" dirty="0"/>
            <a:t>Ontwikkeling NB-</a:t>
          </a:r>
          <a:r>
            <a:rPr lang="nl-NL" noProof="0" dirty="0" err="1"/>
            <a:t>IoT</a:t>
          </a:r>
          <a:r>
            <a:rPr lang="nl-NL" noProof="0" dirty="0"/>
            <a:t> tags</a:t>
          </a:r>
        </a:p>
      </dgm:t>
    </dgm:pt>
    <dgm:pt modelId="{74575AE6-2DD8-4F8B-8EDA-E8736F1111CC}" type="parTrans" cxnId="{692336A2-98C8-4B13-8B90-508087090F5D}">
      <dgm:prSet/>
      <dgm:spPr/>
      <dgm:t>
        <a:bodyPr/>
        <a:lstStyle/>
        <a:p>
          <a:endParaRPr lang="nl-NL" noProof="0" dirty="0"/>
        </a:p>
      </dgm:t>
    </dgm:pt>
    <dgm:pt modelId="{B78000BF-2589-4A9F-AC1F-CDD445B17ED0}" type="sibTrans" cxnId="{692336A2-98C8-4B13-8B90-508087090F5D}">
      <dgm:prSet/>
      <dgm:spPr/>
      <dgm:t>
        <a:bodyPr/>
        <a:lstStyle/>
        <a:p>
          <a:endParaRPr lang="nl-NL" noProof="0" dirty="0"/>
        </a:p>
      </dgm:t>
    </dgm:pt>
    <dgm:pt modelId="{29B3DB65-F3AE-48A2-A129-B9DC0772D4BA}">
      <dgm:prSet phldrT="[Tekst]"/>
      <dgm:spPr/>
      <dgm:t>
        <a:bodyPr/>
        <a:lstStyle/>
        <a:p>
          <a:r>
            <a:rPr lang="nl-NL" noProof="0" dirty="0"/>
            <a:t>Feb ’19</a:t>
          </a:r>
        </a:p>
      </dgm:t>
    </dgm:pt>
    <dgm:pt modelId="{0017DFB7-85E8-4358-930D-89DA68FA69A6}" type="parTrans" cxnId="{844350BD-A2B1-457B-8C3D-7AAD7E1EED29}">
      <dgm:prSet/>
      <dgm:spPr/>
      <dgm:t>
        <a:bodyPr/>
        <a:lstStyle/>
        <a:p>
          <a:endParaRPr lang="nl-NL" noProof="0" dirty="0"/>
        </a:p>
      </dgm:t>
    </dgm:pt>
    <dgm:pt modelId="{9781DD58-9388-4AA2-B62B-0D7E1F443317}" type="sibTrans" cxnId="{844350BD-A2B1-457B-8C3D-7AAD7E1EED29}">
      <dgm:prSet/>
      <dgm:spPr/>
      <dgm:t>
        <a:bodyPr/>
        <a:lstStyle/>
        <a:p>
          <a:endParaRPr lang="nl-NL" noProof="0" dirty="0"/>
        </a:p>
      </dgm:t>
    </dgm:pt>
    <dgm:pt modelId="{884AC183-29F1-4EA8-84AD-31317091F554}">
      <dgm:prSet phldrT="[Tekst]"/>
      <dgm:spPr/>
      <dgm:t>
        <a:bodyPr/>
        <a:lstStyle/>
        <a:p>
          <a:endParaRPr lang="nl-NL" noProof="0" dirty="0"/>
        </a:p>
      </dgm:t>
    </dgm:pt>
    <dgm:pt modelId="{F4CB0A15-3767-4219-8EF0-33FA79815B0C}" type="parTrans" cxnId="{2CF1D4FC-B9E9-4C49-BDFF-8C9700D665F8}">
      <dgm:prSet/>
      <dgm:spPr/>
      <dgm:t>
        <a:bodyPr/>
        <a:lstStyle/>
        <a:p>
          <a:endParaRPr lang="nl-NL" noProof="0" dirty="0"/>
        </a:p>
      </dgm:t>
    </dgm:pt>
    <dgm:pt modelId="{10B26CAF-B950-484C-937A-FB9356505A0E}" type="sibTrans" cxnId="{2CF1D4FC-B9E9-4C49-BDFF-8C9700D665F8}">
      <dgm:prSet/>
      <dgm:spPr/>
      <dgm:t>
        <a:bodyPr/>
        <a:lstStyle/>
        <a:p>
          <a:endParaRPr lang="nl-NL" noProof="0" dirty="0"/>
        </a:p>
      </dgm:t>
    </dgm:pt>
    <dgm:pt modelId="{3AEB7AA4-C9A7-4127-92A3-93F0E13DC0CC}">
      <dgm:prSet phldrT="[Tekst]"/>
      <dgm:spPr/>
      <dgm:t>
        <a:bodyPr/>
        <a:lstStyle/>
        <a:p>
          <a:r>
            <a:rPr lang="nl-NL" noProof="0" dirty="0"/>
            <a:t>Optimaliseren configuratie</a:t>
          </a:r>
        </a:p>
      </dgm:t>
    </dgm:pt>
    <dgm:pt modelId="{394AEF09-A1D6-4550-93B1-C44FB611DD7C}" type="parTrans" cxnId="{F38E867E-5FF3-4F81-B7C1-B54DDF38714B}">
      <dgm:prSet/>
      <dgm:spPr/>
      <dgm:t>
        <a:bodyPr/>
        <a:lstStyle/>
        <a:p>
          <a:endParaRPr lang="nl-NL" noProof="0" dirty="0"/>
        </a:p>
      </dgm:t>
    </dgm:pt>
    <dgm:pt modelId="{E52E7F0E-7009-448D-AF34-A8B32CF8154B}" type="sibTrans" cxnId="{F38E867E-5FF3-4F81-B7C1-B54DDF38714B}">
      <dgm:prSet/>
      <dgm:spPr/>
      <dgm:t>
        <a:bodyPr/>
        <a:lstStyle/>
        <a:p>
          <a:endParaRPr lang="nl-NL" noProof="0" dirty="0"/>
        </a:p>
      </dgm:t>
    </dgm:pt>
    <dgm:pt modelId="{E4F61086-AFCD-4E89-A106-954A2463D5CA}">
      <dgm:prSet phldrT="[Tekst]"/>
      <dgm:spPr/>
      <dgm:t>
        <a:bodyPr/>
        <a:lstStyle/>
        <a:p>
          <a:r>
            <a:rPr lang="nl-NL" noProof="0" dirty="0"/>
            <a:t>Uitrol NB-</a:t>
          </a:r>
          <a:r>
            <a:rPr lang="nl-NL" noProof="0" dirty="0" err="1"/>
            <a:t>IoT</a:t>
          </a:r>
          <a:r>
            <a:rPr lang="nl-NL" noProof="0" dirty="0"/>
            <a:t> </a:t>
          </a:r>
          <a:r>
            <a:rPr lang="nl-NL" noProof="0" dirty="0" err="1"/>
            <a:t>devices</a:t>
          </a:r>
          <a:r>
            <a:rPr lang="nl-NL" noProof="0" dirty="0"/>
            <a:t> op al het materieel </a:t>
          </a:r>
        </a:p>
      </dgm:t>
    </dgm:pt>
    <dgm:pt modelId="{0351FB40-75B1-46FB-AA10-93A87251CCAD}" type="parTrans" cxnId="{7F1364A3-5369-4381-AB3A-801AC2D377D9}">
      <dgm:prSet/>
      <dgm:spPr/>
      <dgm:t>
        <a:bodyPr/>
        <a:lstStyle/>
        <a:p>
          <a:endParaRPr lang="nl-NL" noProof="0" dirty="0"/>
        </a:p>
      </dgm:t>
    </dgm:pt>
    <dgm:pt modelId="{194881F7-B305-41E5-A705-71F6A00832DB}" type="sibTrans" cxnId="{7F1364A3-5369-4381-AB3A-801AC2D377D9}">
      <dgm:prSet/>
      <dgm:spPr/>
      <dgm:t>
        <a:bodyPr/>
        <a:lstStyle/>
        <a:p>
          <a:endParaRPr lang="nl-NL" noProof="0" dirty="0"/>
        </a:p>
      </dgm:t>
    </dgm:pt>
    <dgm:pt modelId="{59CD83C3-8AD5-4941-87D5-7E98C321B8BD}">
      <dgm:prSet phldrT="[Tekst]"/>
      <dgm:spPr/>
      <dgm:t>
        <a:bodyPr/>
        <a:lstStyle/>
        <a:p>
          <a:r>
            <a:rPr lang="nl-NL" noProof="0" dirty="0"/>
            <a:t>Contractvorming</a:t>
          </a:r>
        </a:p>
      </dgm:t>
    </dgm:pt>
    <dgm:pt modelId="{A7D7C6C7-4876-4663-A0F9-A15B87BB12B5}" type="parTrans" cxnId="{FE58EC35-14B6-46AA-9D8B-B7B04C2041D9}">
      <dgm:prSet/>
      <dgm:spPr/>
      <dgm:t>
        <a:bodyPr/>
        <a:lstStyle/>
        <a:p>
          <a:endParaRPr lang="nl-NL" noProof="0" dirty="0"/>
        </a:p>
      </dgm:t>
    </dgm:pt>
    <dgm:pt modelId="{BB067DFA-C4D8-46CC-AFE4-828FF7745C4A}" type="sibTrans" cxnId="{FE58EC35-14B6-46AA-9D8B-B7B04C2041D9}">
      <dgm:prSet/>
      <dgm:spPr/>
      <dgm:t>
        <a:bodyPr/>
        <a:lstStyle/>
        <a:p>
          <a:endParaRPr lang="nl-NL" noProof="0" dirty="0"/>
        </a:p>
      </dgm:t>
    </dgm:pt>
    <dgm:pt modelId="{E20FB214-217D-4E70-91DA-7B2E0803ECC5}">
      <dgm:prSet phldrT="[Tekst]"/>
      <dgm:spPr/>
      <dgm:t>
        <a:bodyPr/>
        <a:lstStyle/>
        <a:p>
          <a:r>
            <a:rPr lang="nl-NL" noProof="0" dirty="0"/>
            <a:t>Sep</a:t>
          </a:r>
        </a:p>
      </dgm:t>
    </dgm:pt>
    <dgm:pt modelId="{70FA2ABE-D2C4-446C-AE2F-438E73A7C191}" type="parTrans" cxnId="{E8E279BF-4412-4548-A579-EC38BD7CD4E7}">
      <dgm:prSet/>
      <dgm:spPr/>
      <dgm:t>
        <a:bodyPr/>
        <a:lstStyle/>
        <a:p>
          <a:endParaRPr lang="nl-NL" noProof="0" dirty="0"/>
        </a:p>
      </dgm:t>
    </dgm:pt>
    <dgm:pt modelId="{6D4C3887-9787-4441-884E-94A313CCD394}" type="sibTrans" cxnId="{E8E279BF-4412-4548-A579-EC38BD7CD4E7}">
      <dgm:prSet/>
      <dgm:spPr/>
      <dgm:t>
        <a:bodyPr/>
        <a:lstStyle/>
        <a:p>
          <a:endParaRPr lang="nl-NL" noProof="0" dirty="0"/>
        </a:p>
      </dgm:t>
    </dgm:pt>
    <dgm:pt modelId="{54A2EA2C-7EAA-4809-8E6C-2E5CDD25B3F3}">
      <dgm:prSet phldrT="[Tekst]"/>
      <dgm:spPr/>
      <dgm:t>
        <a:bodyPr/>
        <a:lstStyle/>
        <a:p>
          <a:r>
            <a:rPr lang="nl-NL" noProof="0" dirty="0" err="1"/>
            <a:t>IoT</a:t>
          </a:r>
          <a:r>
            <a:rPr lang="nl-NL" noProof="0" dirty="0"/>
            <a:t> Challenge</a:t>
          </a:r>
        </a:p>
      </dgm:t>
    </dgm:pt>
    <dgm:pt modelId="{7CFBC091-400E-43AD-8A6F-7DD974E12519}" type="parTrans" cxnId="{7F489B0B-94D0-4B3A-AC1C-2E07CE944974}">
      <dgm:prSet/>
      <dgm:spPr/>
      <dgm:t>
        <a:bodyPr/>
        <a:lstStyle/>
        <a:p>
          <a:endParaRPr lang="nl-NL" noProof="0" dirty="0"/>
        </a:p>
      </dgm:t>
    </dgm:pt>
    <dgm:pt modelId="{E3FBBA46-B9B5-44D6-A740-F5AED3DF0A86}" type="sibTrans" cxnId="{7F489B0B-94D0-4B3A-AC1C-2E07CE944974}">
      <dgm:prSet/>
      <dgm:spPr/>
      <dgm:t>
        <a:bodyPr/>
        <a:lstStyle/>
        <a:p>
          <a:endParaRPr lang="nl-NL" noProof="0" dirty="0"/>
        </a:p>
      </dgm:t>
    </dgm:pt>
    <dgm:pt modelId="{89055000-C026-4746-8E16-957AC8D8D234}">
      <dgm:prSet phldrT="[Tekst]"/>
      <dgm:spPr/>
      <dgm:t>
        <a:bodyPr/>
        <a:lstStyle/>
        <a:p>
          <a:endParaRPr lang="nl-NL" noProof="0" dirty="0"/>
        </a:p>
      </dgm:t>
    </dgm:pt>
    <dgm:pt modelId="{F281CF97-99A2-4D3C-9CBE-48356233E2DB}" type="parTrans" cxnId="{1FAEA5EF-501B-4A17-B0B0-1ED518F73CAE}">
      <dgm:prSet/>
      <dgm:spPr/>
      <dgm:t>
        <a:bodyPr/>
        <a:lstStyle/>
        <a:p>
          <a:endParaRPr lang="nl-NL" noProof="0" dirty="0"/>
        </a:p>
      </dgm:t>
    </dgm:pt>
    <dgm:pt modelId="{C3DED50A-D4DB-4DE6-832F-C34D9F2E1EA3}" type="sibTrans" cxnId="{1FAEA5EF-501B-4A17-B0B0-1ED518F73CAE}">
      <dgm:prSet/>
      <dgm:spPr/>
      <dgm:t>
        <a:bodyPr/>
        <a:lstStyle/>
        <a:p>
          <a:endParaRPr lang="nl-NL" noProof="0" dirty="0"/>
        </a:p>
      </dgm:t>
    </dgm:pt>
    <dgm:pt modelId="{CB6D50A9-1594-46A6-AD32-5F1978966192}">
      <dgm:prSet phldrT="[Tekst]"/>
      <dgm:spPr/>
      <dgm:t>
        <a:bodyPr/>
        <a:lstStyle/>
        <a:p>
          <a:r>
            <a:rPr lang="nl-NL" noProof="0" dirty="0"/>
            <a:t>Installatie </a:t>
          </a:r>
          <a:r>
            <a:rPr lang="nl-NL" noProof="0" dirty="0" err="1"/>
            <a:t>PoC</a:t>
          </a:r>
          <a:r>
            <a:rPr lang="nl-NL" noProof="0" dirty="0"/>
            <a:t> equipment </a:t>
          </a:r>
        </a:p>
      </dgm:t>
    </dgm:pt>
    <dgm:pt modelId="{E784B562-039E-4840-A9B6-0837ED2CB0BD}" type="sibTrans" cxnId="{98089E1C-24A1-441A-93E2-D96176DEE241}">
      <dgm:prSet/>
      <dgm:spPr/>
      <dgm:t>
        <a:bodyPr/>
        <a:lstStyle/>
        <a:p>
          <a:endParaRPr lang="nl-NL" noProof="0" dirty="0"/>
        </a:p>
      </dgm:t>
    </dgm:pt>
    <dgm:pt modelId="{9B061926-052E-4237-8D91-77514F0BD7F5}" type="parTrans" cxnId="{98089E1C-24A1-441A-93E2-D96176DEE241}">
      <dgm:prSet/>
      <dgm:spPr/>
      <dgm:t>
        <a:bodyPr/>
        <a:lstStyle/>
        <a:p>
          <a:endParaRPr lang="nl-NL" noProof="0" dirty="0"/>
        </a:p>
      </dgm:t>
    </dgm:pt>
    <dgm:pt modelId="{F52F71C7-8335-4F7E-8D46-DCB2CB43BD36}" type="pres">
      <dgm:prSet presAssocID="{0C82E2D6-95A0-4E3F-918B-1F9103BDB366}" presName="linearFlow" presStyleCnt="0">
        <dgm:presLayoutVars>
          <dgm:dir/>
          <dgm:animLvl val="lvl"/>
          <dgm:resizeHandles val="exact"/>
        </dgm:presLayoutVars>
      </dgm:prSet>
      <dgm:spPr/>
    </dgm:pt>
    <dgm:pt modelId="{EB6594F3-DADA-498A-9C14-2BBBEE67D5F4}" type="pres">
      <dgm:prSet presAssocID="{E20FB214-217D-4E70-91DA-7B2E0803ECC5}" presName="composite" presStyleCnt="0"/>
      <dgm:spPr/>
    </dgm:pt>
    <dgm:pt modelId="{24933FD2-D449-489D-AD01-08BE68BB2810}" type="pres">
      <dgm:prSet presAssocID="{E20FB214-217D-4E70-91DA-7B2E0803ECC5}" presName="parentText" presStyleLbl="alignNode1" presStyleIdx="0" presStyleCnt="7">
        <dgm:presLayoutVars>
          <dgm:chMax val="1"/>
          <dgm:bulletEnabled val="1"/>
        </dgm:presLayoutVars>
      </dgm:prSet>
      <dgm:spPr/>
    </dgm:pt>
    <dgm:pt modelId="{760E8725-4BDF-4F3A-B368-8B0C4EA91E0F}" type="pres">
      <dgm:prSet presAssocID="{E20FB214-217D-4E70-91DA-7B2E0803ECC5}" presName="descendantText" presStyleLbl="alignAcc1" presStyleIdx="0" presStyleCnt="7" custLinFactNeighborX="4003" custLinFactNeighborY="-68523">
        <dgm:presLayoutVars>
          <dgm:bulletEnabled val="1"/>
        </dgm:presLayoutVars>
      </dgm:prSet>
      <dgm:spPr/>
    </dgm:pt>
    <dgm:pt modelId="{8CFE2055-2F59-45B3-AA96-1D3A349975B1}" type="pres">
      <dgm:prSet presAssocID="{6D4C3887-9787-4441-884E-94A313CCD394}" presName="sp" presStyleCnt="0"/>
      <dgm:spPr/>
    </dgm:pt>
    <dgm:pt modelId="{0B79C69B-78B4-409D-8566-A85CCEFF4B5C}" type="pres">
      <dgm:prSet presAssocID="{89055000-C026-4746-8E16-957AC8D8D234}" presName="composite" presStyleCnt="0"/>
      <dgm:spPr/>
    </dgm:pt>
    <dgm:pt modelId="{F463AFAB-FC82-475E-9536-EFEB92E351C2}" type="pres">
      <dgm:prSet presAssocID="{89055000-C026-4746-8E16-957AC8D8D234}" presName="parentText" presStyleLbl="alignNode1" presStyleIdx="1" presStyleCnt="7">
        <dgm:presLayoutVars>
          <dgm:chMax val="1"/>
          <dgm:bulletEnabled val="1"/>
        </dgm:presLayoutVars>
      </dgm:prSet>
      <dgm:spPr/>
    </dgm:pt>
    <dgm:pt modelId="{CCF765D8-1C41-4B6D-B98E-CCBD653BC6F4}" type="pres">
      <dgm:prSet presAssocID="{89055000-C026-4746-8E16-957AC8D8D234}" presName="descendantText" presStyleLbl="alignAcc1" presStyleIdx="1" presStyleCnt="7">
        <dgm:presLayoutVars>
          <dgm:bulletEnabled val="1"/>
        </dgm:presLayoutVars>
      </dgm:prSet>
      <dgm:spPr/>
    </dgm:pt>
    <dgm:pt modelId="{45978686-D11E-483A-BD16-EDC27EE1DF65}" type="pres">
      <dgm:prSet presAssocID="{C3DED50A-D4DB-4DE6-832F-C34D9F2E1EA3}" presName="sp" presStyleCnt="0"/>
      <dgm:spPr/>
    </dgm:pt>
    <dgm:pt modelId="{EC65673E-A3CD-47E2-A463-134E99C0F921}" type="pres">
      <dgm:prSet presAssocID="{599ADD16-9D43-47F0-B955-42A71F66F2CE}" presName="composite" presStyleCnt="0"/>
      <dgm:spPr/>
    </dgm:pt>
    <dgm:pt modelId="{AAAC3381-F63B-4AC9-A259-ECA0BAB2F5EA}" type="pres">
      <dgm:prSet presAssocID="{599ADD16-9D43-47F0-B955-42A71F66F2CE}" presName="parentText" presStyleLbl="alignNode1" presStyleIdx="2" presStyleCnt="7">
        <dgm:presLayoutVars>
          <dgm:chMax val="1"/>
          <dgm:bulletEnabled val="1"/>
        </dgm:presLayoutVars>
      </dgm:prSet>
      <dgm:spPr/>
    </dgm:pt>
    <dgm:pt modelId="{829034B8-A344-44F3-8377-1DDE0D839DE9}" type="pres">
      <dgm:prSet presAssocID="{599ADD16-9D43-47F0-B955-42A71F66F2CE}" presName="descendantText" presStyleLbl="alignAcc1" presStyleIdx="2" presStyleCnt="7">
        <dgm:presLayoutVars>
          <dgm:bulletEnabled val="1"/>
        </dgm:presLayoutVars>
      </dgm:prSet>
      <dgm:spPr/>
    </dgm:pt>
    <dgm:pt modelId="{8955A9C8-9966-4DCF-BF06-8287A6AE234C}" type="pres">
      <dgm:prSet presAssocID="{F6381245-C533-4A8A-9C7E-413F11783C10}" presName="sp" presStyleCnt="0"/>
      <dgm:spPr/>
    </dgm:pt>
    <dgm:pt modelId="{D888A050-8EB9-436B-8E4F-5FF0CC748B03}" type="pres">
      <dgm:prSet presAssocID="{3EE94CA6-3880-4946-897A-3C9C2B5C6310}" presName="composite" presStyleCnt="0"/>
      <dgm:spPr/>
    </dgm:pt>
    <dgm:pt modelId="{4688FAE5-B103-457A-B10D-71CEE0467083}" type="pres">
      <dgm:prSet presAssocID="{3EE94CA6-3880-4946-897A-3C9C2B5C6310}" presName="parentText" presStyleLbl="alignNode1" presStyleIdx="3" presStyleCnt="7">
        <dgm:presLayoutVars>
          <dgm:chMax val="1"/>
          <dgm:bulletEnabled val="1"/>
        </dgm:presLayoutVars>
      </dgm:prSet>
      <dgm:spPr/>
    </dgm:pt>
    <dgm:pt modelId="{06B9C1FC-C36B-423E-A1F9-2BB87BF10033}" type="pres">
      <dgm:prSet presAssocID="{3EE94CA6-3880-4946-897A-3C9C2B5C6310}" presName="descendantText" presStyleLbl="alignAcc1" presStyleIdx="3" presStyleCnt="7">
        <dgm:presLayoutVars>
          <dgm:bulletEnabled val="1"/>
        </dgm:presLayoutVars>
      </dgm:prSet>
      <dgm:spPr/>
    </dgm:pt>
    <dgm:pt modelId="{885DE57A-088C-4CF1-9FAC-05A997511CBD}" type="pres">
      <dgm:prSet presAssocID="{5435099C-7510-44F2-8F57-F05C7F0B67A4}" presName="sp" presStyleCnt="0"/>
      <dgm:spPr/>
    </dgm:pt>
    <dgm:pt modelId="{A3ADE0AA-F09D-431E-AD9E-5B5B99E33181}" type="pres">
      <dgm:prSet presAssocID="{423B9942-8880-4C0C-AEF2-C76BF534B8DC}" presName="composite" presStyleCnt="0"/>
      <dgm:spPr/>
    </dgm:pt>
    <dgm:pt modelId="{5266CEB4-7745-4867-9D15-7F8688127F6A}" type="pres">
      <dgm:prSet presAssocID="{423B9942-8880-4C0C-AEF2-C76BF534B8DC}" presName="parentText" presStyleLbl="alignNode1" presStyleIdx="4" presStyleCnt="7">
        <dgm:presLayoutVars>
          <dgm:chMax val="1"/>
          <dgm:bulletEnabled val="1"/>
        </dgm:presLayoutVars>
      </dgm:prSet>
      <dgm:spPr/>
    </dgm:pt>
    <dgm:pt modelId="{7EE7DCA1-959F-44A1-A941-D3518352773C}" type="pres">
      <dgm:prSet presAssocID="{423B9942-8880-4C0C-AEF2-C76BF534B8DC}" presName="descendantText" presStyleLbl="alignAcc1" presStyleIdx="4" presStyleCnt="7">
        <dgm:presLayoutVars>
          <dgm:bulletEnabled val="1"/>
        </dgm:presLayoutVars>
      </dgm:prSet>
      <dgm:spPr/>
    </dgm:pt>
    <dgm:pt modelId="{0F102312-562C-4B08-9001-307945EA28F8}" type="pres">
      <dgm:prSet presAssocID="{96AE9A2E-739A-4C4C-8DB4-9E445C523C50}" presName="sp" presStyleCnt="0"/>
      <dgm:spPr/>
    </dgm:pt>
    <dgm:pt modelId="{DAF855FD-A4C5-4C2E-9B4A-A1857F328FC3}" type="pres">
      <dgm:prSet presAssocID="{884AC183-29F1-4EA8-84AD-31317091F554}" presName="composite" presStyleCnt="0"/>
      <dgm:spPr/>
    </dgm:pt>
    <dgm:pt modelId="{75A133E4-4B43-4860-A654-28F00C0A7C94}" type="pres">
      <dgm:prSet presAssocID="{884AC183-29F1-4EA8-84AD-31317091F554}" presName="parentText" presStyleLbl="alignNode1" presStyleIdx="5" presStyleCnt="7">
        <dgm:presLayoutVars>
          <dgm:chMax val="1"/>
          <dgm:bulletEnabled val="1"/>
        </dgm:presLayoutVars>
      </dgm:prSet>
      <dgm:spPr/>
    </dgm:pt>
    <dgm:pt modelId="{4798F033-630A-48AC-9ECE-05C6A19E936A}" type="pres">
      <dgm:prSet presAssocID="{884AC183-29F1-4EA8-84AD-31317091F554}" presName="descendantText" presStyleLbl="alignAcc1" presStyleIdx="5" presStyleCnt="7">
        <dgm:presLayoutVars>
          <dgm:bulletEnabled val="1"/>
        </dgm:presLayoutVars>
      </dgm:prSet>
      <dgm:spPr/>
    </dgm:pt>
    <dgm:pt modelId="{39793E88-4095-4423-B577-BF90F0F999D0}" type="pres">
      <dgm:prSet presAssocID="{10B26CAF-B950-484C-937A-FB9356505A0E}" presName="sp" presStyleCnt="0"/>
      <dgm:spPr/>
    </dgm:pt>
    <dgm:pt modelId="{73E9C375-63E2-4BFE-B368-BFB6347456ED}" type="pres">
      <dgm:prSet presAssocID="{29B3DB65-F3AE-48A2-A129-B9DC0772D4BA}" presName="composite" presStyleCnt="0"/>
      <dgm:spPr/>
    </dgm:pt>
    <dgm:pt modelId="{41BF5BA8-52D3-4D21-A9C3-36FCEFCEF5F5}" type="pres">
      <dgm:prSet presAssocID="{29B3DB65-F3AE-48A2-A129-B9DC0772D4BA}" presName="parentText" presStyleLbl="alignNode1" presStyleIdx="6" presStyleCnt="7">
        <dgm:presLayoutVars>
          <dgm:chMax val="1"/>
          <dgm:bulletEnabled val="1"/>
        </dgm:presLayoutVars>
      </dgm:prSet>
      <dgm:spPr/>
    </dgm:pt>
    <dgm:pt modelId="{776139B3-916E-4D27-B72A-59F14E6F13EE}" type="pres">
      <dgm:prSet presAssocID="{29B3DB65-F3AE-48A2-A129-B9DC0772D4BA}" presName="descendantText" presStyleLbl="alignAcc1" presStyleIdx="6" presStyleCnt="7">
        <dgm:presLayoutVars>
          <dgm:bulletEnabled val="1"/>
        </dgm:presLayoutVars>
      </dgm:prSet>
      <dgm:spPr/>
    </dgm:pt>
  </dgm:ptLst>
  <dgm:cxnLst>
    <dgm:cxn modelId="{7F489B0B-94D0-4B3A-AC1C-2E07CE944974}" srcId="{E20FB214-217D-4E70-91DA-7B2E0803ECC5}" destId="{54A2EA2C-7EAA-4809-8E6C-2E5CDD25B3F3}" srcOrd="0" destOrd="0" parTransId="{7CFBC091-400E-43AD-8A6F-7DD974E12519}" sibTransId="{E3FBBA46-B9B5-44D6-A740-F5AED3DF0A86}"/>
    <dgm:cxn modelId="{73210E0C-3E72-4D3B-B085-99946131EEC8}" srcId="{0C82E2D6-95A0-4E3F-918B-1F9103BDB366}" destId="{3EE94CA6-3880-4946-897A-3C9C2B5C6310}" srcOrd="3" destOrd="0" parTransId="{30C1FAB4-7AD0-48DD-8004-368312A73A88}" sibTransId="{5435099C-7510-44F2-8F57-F05C7F0B67A4}"/>
    <dgm:cxn modelId="{C94DF30F-A859-4999-B5BD-F13B3590465C}" type="presOf" srcId="{E4F61086-AFCD-4E89-A106-954A2463D5CA}" destId="{776139B3-916E-4D27-B72A-59F14E6F13EE}" srcOrd="0" destOrd="0" presId="urn:microsoft.com/office/officeart/2005/8/layout/chevron2"/>
    <dgm:cxn modelId="{98089E1C-24A1-441A-93E2-D96176DEE241}" srcId="{599ADD16-9D43-47F0-B955-42A71F66F2CE}" destId="{CB6D50A9-1594-46A6-AD32-5F1978966192}" srcOrd="0" destOrd="0" parTransId="{9B061926-052E-4237-8D91-77514F0BD7F5}" sibTransId="{E784B562-039E-4840-A9B6-0837ED2CB0BD}"/>
    <dgm:cxn modelId="{4C283724-81D8-4B06-9156-7C57B76B1C76}" type="presOf" srcId="{29B3DB65-F3AE-48A2-A129-B9DC0772D4BA}" destId="{41BF5BA8-52D3-4D21-A9C3-36FCEFCEF5F5}" srcOrd="0" destOrd="0" presId="urn:microsoft.com/office/officeart/2005/8/layout/chevron2"/>
    <dgm:cxn modelId="{FE58EC35-14B6-46AA-9D8B-B7B04C2041D9}" srcId="{89055000-C026-4746-8E16-957AC8D8D234}" destId="{59CD83C3-8AD5-4941-87D5-7E98C321B8BD}" srcOrd="0" destOrd="0" parTransId="{A7D7C6C7-4876-4663-A0F9-A15B87BB12B5}" sibTransId="{BB067DFA-C4D8-46CC-AFE4-828FF7745C4A}"/>
    <dgm:cxn modelId="{08FB5D3F-5F1C-4747-9409-EAD79A076F2A}" srcId="{3EE94CA6-3880-4946-897A-3C9C2B5C6310}" destId="{F9BFE7C4-EF9D-4266-A8A8-CC6CF2B59EAF}" srcOrd="0" destOrd="0" parTransId="{1C8FC0FA-4B7B-44CD-8E81-316AE644DC02}" sibTransId="{C498BE52-2D57-47C4-9E2A-43A50641ED60}"/>
    <dgm:cxn modelId="{C34ED94A-6D12-4C64-80F3-4B8046AE9EB1}" type="presOf" srcId="{F9BFE7C4-EF9D-4266-A8A8-CC6CF2B59EAF}" destId="{06B9C1FC-C36B-423E-A1F9-2BB87BF10033}" srcOrd="0" destOrd="0" presId="urn:microsoft.com/office/officeart/2005/8/layout/chevron2"/>
    <dgm:cxn modelId="{D8ED8857-90A7-434B-91C0-216DD54492EA}" type="presOf" srcId="{54A2EA2C-7EAA-4809-8E6C-2E5CDD25B3F3}" destId="{760E8725-4BDF-4F3A-B368-8B0C4EA91E0F}" srcOrd="0" destOrd="0" presId="urn:microsoft.com/office/officeart/2005/8/layout/chevron2"/>
    <dgm:cxn modelId="{2D3E1461-BA30-47CD-B4DC-9FC61FA83A07}" type="presOf" srcId="{E20FB214-217D-4E70-91DA-7B2E0803ECC5}" destId="{24933FD2-D449-489D-AD01-08BE68BB2810}" srcOrd="0" destOrd="0" presId="urn:microsoft.com/office/officeart/2005/8/layout/chevron2"/>
    <dgm:cxn modelId="{9217BD6B-443B-4E74-BF79-FB68FA2EA7DF}" srcId="{0C82E2D6-95A0-4E3F-918B-1F9103BDB366}" destId="{423B9942-8880-4C0C-AEF2-C76BF534B8DC}" srcOrd="4" destOrd="0" parTransId="{6A4B5E4C-5F17-454A-95AB-289A13283B47}" sibTransId="{96AE9A2E-739A-4C4C-8DB4-9E445C523C50}"/>
    <dgm:cxn modelId="{A691B872-E821-4ABB-9280-A0EBF7EC8E3C}" type="presOf" srcId="{5295E031-26A2-4050-9854-549882E4E5C0}" destId="{4798F033-630A-48AC-9ECE-05C6A19E936A}" srcOrd="0" destOrd="0" presId="urn:microsoft.com/office/officeart/2005/8/layout/chevron2"/>
    <dgm:cxn modelId="{F38E867E-5FF3-4F81-B7C1-B54DDF38714B}" srcId="{884AC183-29F1-4EA8-84AD-31317091F554}" destId="{3AEB7AA4-C9A7-4127-92A3-93F0E13DC0CC}" srcOrd="1" destOrd="0" parTransId="{394AEF09-A1D6-4550-93B1-C44FB611DD7C}" sibTransId="{E52E7F0E-7009-448D-AF34-A8B32CF8154B}"/>
    <dgm:cxn modelId="{A5FC4082-6435-49E2-8281-42D42DB3BB13}" type="presOf" srcId="{3EE94CA6-3880-4946-897A-3C9C2B5C6310}" destId="{4688FAE5-B103-457A-B10D-71CEE0467083}" srcOrd="0" destOrd="0" presId="urn:microsoft.com/office/officeart/2005/8/layout/chevron2"/>
    <dgm:cxn modelId="{46B07B8F-B6E5-4F3D-94CA-0CB211E2038D}" type="presOf" srcId="{89055000-C026-4746-8E16-957AC8D8D234}" destId="{F463AFAB-FC82-475E-9536-EFEB92E351C2}" srcOrd="0" destOrd="0" presId="urn:microsoft.com/office/officeart/2005/8/layout/chevron2"/>
    <dgm:cxn modelId="{929C5591-161F-4360-BF08-9E10DEC73698}" type="presOf" srcId="{51E7578F-21BF-4B84-80F1-9A4689BFDA2D}" destId="{7EE7DCA1-959F-44A1-A941-D3518352773C}" srcOrd="0" destOrd="0" presId="urn:microsoft.com/office/officeart/2005/8/layout/chevron2"/>
    <dgm:cxn modelId="{692336A2-98C8-4B13-8B90-508087090F5D}" srcId="{884AC183-29F1-4EA8-84AD-31317091F554}" destId="{5295E031-26A2-4050-9854-549882E4E5C0}" srcOrd="0" destOrd="0" parTransId="{74575AE6-2DD8-4F8B-8EDA-E8736F1111CC}" sibTransId="{B78000BF-2589-4A9F-AC1F-CDD445B17ED0}"/>
    <dgm:cxn modelId="{7F1364A3-5369-4381-AB3A-801AC2D377D9}" srcId="{29B3DB65-F3AE-48A2-A129-B9DC0772D4BA}" destId="{E4F61086-AFCD-4E89-A106-954A2463D5CA}" srcOrd="0" destOrd="0" parTransId="{0351FB40-75B1-46FB-AA10-93A87251CCAD}" sibTransId="{194881F7-B305-41E5-A705-71F6A00832DB}"/>
    <dgm:cxn modelId="{9E7CA0B1-A396-4A18-A602-685A9851EF1B}" srcId="{0C82E2D6-95A0-4E3F-918B-1F9103BDB366}" destId="{599ADD16-9D43-47F0-B955-42A71F66F2CE}" srcOrd="2" destOrd="0" parTransId="{A831DEC5-9146-4150-89F1-22116F573CCA}" sibTransId="{F6381245-C533-4A8A-9C7E-413F11783C10}"/>
    <dgm:cxn modelId="{844350BD-A2B1-457B-8C3D-7AAD7E1EED29}" srcId="{0C82E2D6-95A0-4E3F-918B-1F9103BDB366}" destId="{29B3DB65-F3AE-48A2-A129-B9DC0772D4BA}" srcOrd="6" destOrd="0" parTransId="{0017DFB7-85E8-4358-930D-89DA68FA69A6}" sibTransId="{9781DD58-9388-4AA2-B62B-0D7E1F443317}"/>
    <dgm:cxn modelId="{E8E279BF-4412-4548-A579-EC38BD7CD4E7}" srcId="{0C82E2D6-95A0-4E3F-918B-1F9103BDB366}" destId="{E20FB214-217D-4E70-91DA-7B2E0803ECC5}" srcOrd="0" destOrd="0" parTransId="{70FA2ABE-D2C4-446C-AE2F-438E73A7C191}" sibTransId="{6D4C3887-9787-4441-884E-94A313CCD394}"/>
    <dgm:cxn modelId="{C08116CB-A8CF-40CB-98AE-CD7B56EA1830}" type="presOf" srcId="{59CD83C3-8AD5-4941-87D5-7E98C321B8BD}" destId="{CCF765D8-1C41-4B6D-B98E-CCBD653BC6F4}" srcOrd="0" destOrd="0" presId="urn:microsoft.com/office/officeart/2005/8/layout/chevron2"/>
    <dgm:cxn modelId="{4FB487D0-9636-441F-8D69-67724B87A44B}" srcId="{423B9942-8880-4C0C-AEF2-C76BF534B8DC}" destId="{51E7578F-21BF-4B84-80F1-9A4689BFDA2D}" srcOrd="0" destOrd="0" parTransId="{AF70E6BA-C354-4594-A343-B1C70965ADA9}" sibTransId="{ECAF2D9E-7B4A-4DB9-9CA3-B65465118914}"/>
    <dgm:cxn modelId="{53706FD7-556D-4EDD-A05D-441FF6F03FD5}" type="presOf" srcId="{423B9942-8880-4C0C-AEF2-C76BF534B8DC}" destId="{5266CEB4-7745-4867-9D15-7F8688127F6A}" srcOrd="0" destOrd="0" presId="urn:microsoft.com/office/officeart/2005/8/layout/chevron2"/>
    <dgm:cxn modelId="{579562DF-3E55-4705-8B04-8F2CE13FFE38}" type="presOf" srcId="{3AEB7AA4-C9A7-4127-92A3-93F0E13DC0CC}" destId="{4798F033-630A-48AC-9ECE-05C6A19E936A}" srcOrd="0" destOrd="1" presId="urn:microsoft.com/office/officeart/2005/8/layout/chevron2"/>
    <dgm:cxn modelId="{21E3D1DF-C664-43F2-9C03-E398BF62871D}" type="presOf" srcId="{CB6D50A9-1594-46A6-AD32-5F1978966192}" destId="{829034B8-A344-44F3-8377-1DDE0D839DE9}" srcOrd="0" destOrd="0" presId="urn:microsoft.com/office/officeart/2005/8/layout/chevron2"/>
    <dgm:cxn modelId="{2B3FFDE7-6BBF-470A-AC30-C4AE79551F48}" type="presOf" srcId="{884AC183-29F1-4EA8-84AD-31317091F554}" destId="{75A133E4-4B43-4860-A654-28F00C0A7C94}" srcOrd="0" destOrd="0" presId="urn:microsoft.com/office/officeart/2005/8/layout/chevron2"/>
    <dgm:cxn modelId="{D1E685EC-30F8-45B8-A81B-000BDE8F2199}" type="presOf" srcId="{0C82E2D6-95A0-4E3F-918B-1F9103BDB366}" destId="{F52F71C7-8335-4F7E-8D46-DCB2CB43BD36}" srcOrd="0" destOrd="0" presId="urn:microsoft.com/office/officeart/2005/8/layout/chevron2"/>
    <dgm:cxn modelId="{1FAEA5EF-501B-4A17-B0B0-1ED518F73CAE}" srcId="{0C82E2D6-95A0-4E3F-918B-1F9103BDB366}" destId="{89055000-C026-4746-8E16-957AC8D8D234}" srcOrd="1" destOrd="0" parTransId="{F281CF97-99A2-4D3C-9CBE-48356233E2DB}" sibTransId="{C3DED50A-D4DB-4DE6-832F-C34D9F2E1EA3}"/>
    <dgm:cxn modelId="{3D391CF2-78A2-4B8D-B279-22487593288D}" type="presOf" srcId="{599ADD16-9D43-47F0-B955-42A71F66F2CE}" destId="{AAAC3381-F63B-4AC9-A259-ECA0BAB2F5EA}" srcOrd="0" destOrd="0" presId="urn:microsoft.com/office/officeart/2005/8/layout/chevron2"/>
    <dgm:cxn modelId="{2CF1D4FC-B9E9-4C49-BDFF-8C9700D665F8}" srcId="{0C82E2D6-95A0-4E3F-918B-1F9103BDB366}" destId="{884AC183-29F1-4EA8-84AD-31317091F554}" srcOrd="5" destOrd="0" parTransId="{F4CB0A15-3767-4219-8EF0-33FA79815B0C}" sibTransId="{10B26CAF-B950-484C-937A-FB9356505A0E}"/>
    <dgm:cxn modelId="{A9B4A697-402A-4B26-BF61-3C1ED0115ADB}" type="presParOf" srcId="{F52F71C7-8335-4F7E-8D46-DCB2CB43BD36}" destId="{EB6594F3-DADA-498A-9C14-2BBBEE67D5F4}" srcOrd="0" destOrd="0" presId="urn:microsoft.com/office/officeart/2005/8/layout/chevron2"/>
    <dgm:cxn modelId="{B5D14B83-E191-4553-9296-ACAA2B7C9BA9}" type="presParOf" srcId="{EB6594F3-DADA-498A-9C14-2BBBEE67D5F4}" destId="{24933FD2-D449-489D-AD01-08BE68BB2810}" srcOrd="0" destOrd="0" presId="urn:microsoft.com/office/officeart/2005/8/layout/chevron2"/>
    <dgm:cxn modelId="{4C3F8B3D-AB77-413E-B071-57718389BD27}" type="presParOf" srcId="{EB6594F3-DADA-498A-9C14-2BBBEE67D5F4}" destId="{760E8725-4BDF-4F3A-B368-8B0C4EA91E0F}" srcOrd="1" destOrd="0" presId="urn:microsoft.com/office/officeart/2005/8/layout/chevron2"/>
    <dgm:cxn modelId="{FD03477D-A40F-4F5D-892D-F01710F7BD7A}" type="presParOf" srcId="{F52F71C7-8335-4F7E-8D46-DCB2CB43BD36}" destId="{8CFE2055-2F59-45B3-AA96-1D3A349975B1}" srcOrd="1" destOrd="0" presId="urn:microsoft.com/office/officeart/2005/8/layout/chevron2"/>
    <dgm:cxn modelId="{CF7C54FA-066D-4DD3-9C78-5CC2B5173F50}" type="presParOf" srcId="{F52F71C7-8335-4F7E-8D46-DCB2CB43BD36}" destId="{0B79C69B-78B4-409D-8566-A85CCEFF4B5C}" srcOrd="2" destOrd="0" presId="urn:microsoft.com/office/officeart/2005/8/layout/chevron2"/>
    <dgm:cxn modelId="{285C14B7-6799-40BD-B34B-7608E7EA3D8E}" type="presParOf" srcId="{0B79C69B-78B4-409D-8566-A85CCEFF4B5C}" destId="{F463AFAB-FC82-475E-9536-EFEB92E351C2}" srcOrd="0" destOrd="0" presId="urn:microsoft.com/office/officeart/2005/8/layout/chevron2"/>
    <dgm:cxn modelId="{49603DF6-E3EA-4CE9-A7A6-5BD4F7AF5199}" type="presParOf" srcId="{0B79C69B-78B4-409D-8566-A85CCEFF4B5C}" destId="{CCF765D8-1C41-4B6D-B98E-CCBD653BC6F4}" srcOrd="1" destOrd="0" presId="urn:microsoft.com/office/officeart/2005/8/layout/chevron2"/>
    <dgm:cxn modelId="{D5FBA5C9-9F39-4DD1-9849-5AE12497909F}" type="presParOf" srcId="{F52F71C7-8335-4F7E-8D46-DCB2CB43BD36}" destId="{45978686-D11E-483A-BD16-EDC27EE1DF65}" srcOrd="3" destOrd="0" presId="urn:microsoft.com/office/officeart/2005/8/layout/chevron2"/>
    <dgm:cxn modelId="{990E97F8-DE12-4B17-A70A-666AC250CAE0}" type="presParOf" srcId="{F52F71C7-8335-4F7E-8D46-DCB2CB43BD36}" destId="{EC65673E-A3CD-47E2-A463-134E99C0F921}" srcOrd="4" destOrd="0" presId="urn:microsoft.com/office/officeart/2005/8/layout/chevron2"/>
    <dgm:cxn modelId="{A9E22863-80CF-497B-9002-6AE92E61DB48}" type="presParOf" srcId="{EC65673E-A3CD-47E2-A463-134E99C0F921}" destId="{AAAC3381-F63B-4AC9-A259-ECA0BAB2F5EA}" srcOrd="0" destOrd="0" presId="urn:microsoft.com/office/officeart/2005/8/layout/chevron2"/>
    <dgm:cxn modelId="{1E415FB5-22B0-4707-A788-8CA9604D9A0B}" type="presParOf" srcId="{EC65673E-A3CD-47E2-A463-134E99C0F921}" destId="{829034B8-A344-44F3-8377-1DDE0D839DE9}" srcOrd="1" destOrd="0" presId="urn:microsoft.com/office/officeart/2005/8/layout/chevron2"/>
    <dgm:cxn modelId="{619EB3D2-09DE-4029-BE88-9DDE36F3DC61}" type="presParOf" srcId="{F52F71C7-8335-4F7E-8D46-DCB2CB43BD36}" destId="{8955A9C8-9966-4DCF-BF06-8287A6AE234C}" srcOrd="5" destOrd="0" presId="urn:microsoft.com/office/officeart/2005/8/layout/chevron2"/>
    <dgm:cxn modelId="{20C4A835-8311-44DD-991A-D93A604EBBAD}" type="presParOf" srcId="{F52F71C7-8335-4F7E-8D46-DCB2CB43BD36}" destId="{D888A050-8EB9-436B-8E4F-5FF0CC748B03}" srcOrd="6" destOrd="0" presId="urn:microsoft.com/office/officeart/2005/8/layout/chevron2"/>
    <dgm:cxn modelId="{F21DCA10-11BA-47F7-A3E8-6862AA02E524}" type="presParOf" srcId="{D888A050-8EB9-436B-8E4F-5FF0CC748B03}" destId="{4688FAE5-B103-457A-B10D-71CEE0467083}" srcOrd="0" destOrd="0" presId="urn:microsoft.com/office/officeart/2005/8/layout/chevron2"/>
    <dgm:cxn modelId="{48F1CD0C-6F51-46FC-B54A-731393B65AAE}" type="presParOf" srcId="{D888A050-8EB9-436B-8E4F-5FF0CC748B03}" destId="{06B9C1FC-C36B-423E-A1F9-2BB87BF10033}" srcOrd="1" destOrd="0" presId="urn:microsoft.com/office/officeart/2005/8/layout/chevron2"/>
    <dgm:cxn modelId="{C93B3841-6279-4914-865D-E0F37E48DB50}" type="presParOf" srcId="{F52F71C7-8335-4F7E-8D46-DCB2CB43BD36}" destId="{885DE57A-088C-4CF1-9FAC-05A997511CBD}" srcOrd="7" destOrd="0" presId="urn:microsoft.com/office/officeart/2005/8/layout/chevron2"/>
    <dgm:cxn modelId="{AE3F3208-34EC-4C9E-9C63-4F85EDF0695A}" type="presParOf" srcId="{F52F71C7-8335-4F7E-8D46-DCB2CB43BD36}" destId="{A3ADE0AA-F09D-431E-AD9E-5B5B99E33181}" srcOrd="8" destOrd="0" presId="urn:microsoft.com/office/officeart/2005/8/layout/chevron2"/>
    <dgm:cxn modelId="{A0CCCC57-9610-4EF7-BF3B-A02996A27908}" type="presParOf" srcId="{A3ADE0AA-F09D-431E-AD9E-5B5B99E33181}" destId="{5266CEB4-7745-4867-9D15-7F8688127F6A}" srcOrd="0" destOrd="0" presId="urn:microsoft.com/office/officeart/2005/8/layout/chevron2"/>
    <dgm:cxn modelId="{C1A5ACFF-7B79-4A16-834E-2320F04DA915}" type="presParOf" srcId="{A3ADE0AA-F09D-431E-AD9E-5B5B99E33181}" destId="{7EE7DCA1-959F-44A1-A941-D3518352773C}" srcOrd="1" destOrd="0" presId="urn:microsoft.com/office/officeart/2005/8/layout/chevron2"/>
    <dgm:cxn modelId="{DF15B33A-7EBE-4E3E-81BC-7F7025445DDE}" type="presParOf" srcId="{F52F71C7-8335-4F7E-8D46-DCB2CB43BD36}" destId="{0F102312-562C-4B08-9001-307945EA28F8}" srcOrd="9" destOrd="0" presId="urn:microsoft.com/office/officeart/2005/8/layout/chevron2"/>
    <dgm:cxn modelId="{D8AE3BA3-5769-4BAB-B7BA-D653D1C88D61}" type="presParOf" srcId="{F52F71C7-8335-4F7E-8D46-DCB2CB43BD36}" destId="{DAF855FD-A4C5-4C2E-9B4A-A1857F328FC3}" srcOrd="10" destOrd="0" presId="urn:microsoft.com/office/officeart/2005/8/layout/chevron2"/>
    <dgm:cxn modelId="{8B01B6BD-D65E-4AA4-ACA1-20389C8F0650}" type="presParOf" srcId="{DAF855FD-A4C5-4C2E-9B4A-A1857F328FC3}" destId="{75A133E4-4B43-4860-A654-28F00C0A7C94}" srcOrd="0" destOrd="0" presId="urn:microsoft.com/office/officeart/2005/8/layout/chevron2"/>
    <dgm:cxn modelId="{94F83561-A925-4658-A01B-417E8838543B}" type="presParOf" srcId="{DAF855FD-A4C5-4C2E-9B4A-A1857F328FC3}" destId="{4798F033-630A-48AC-9ECE-05C6A19E936A}" srcOrd="1" destOrd="0" presId="urn:microsoft.com/office/officeart/2005/8/layout/chevron2"/>
    <dgm:cxn modelId="{9800FF0E-8C8E-4514-84C0-5F4F50E954CA}" type="presParOf" srcId="{F52F71C7-8335-4F7E-8D46-DCB2CB43BD36}" destId="{39793E88-4095-4423-B577-BF90F0F999D0}" srcOrd="11" destOrd="0" presId="urn:microsoft.com/office/officeart/2005/8/layout/chevron2"/>
    <dgm:cxn modelId="{4FD2CC11-28D8-4F06-92AD-86FE7291736C}" type="presParOf" srcId="{F52F71C7-8335-4F7E-8D46-DCB2CB43BD36}" destId="{73E9C375-63E2-4BFE-B368-BFB6347456ED}" srcOrd="12" destOrd="0" presId="urn:microsoft.com/office/officeart/2005/8/layout/chevron2"/>
    <dgm:cxn modelId="{DA9C5557-37E8-453A-9801-43EC7549FEEF}" type="presParOf" srcId="{73E9C375-63E2-4BFE-B368-BFB6347456ED}" destId="{41BF5BA8-52D3-4D21-A9C3-36FCEFCEF5F5}" srcOrd="0" destOrd="0" presId="urn:microsoft.com/office/officeart/2005/8/layout/chevron2"/>
    <dgm:cxn modelId="{0E71082C-4EA1-420C-9090-EE705DC5F758}" type="presParOf" srcId="{73E9C375-63E2-4BFE-B368-BFB6347456ED}" destId="{776139B3-916E-4D27-B72A-59F14E6F13E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933FD2-D449-489D-AD01-08BE68BB2810}">
      <dsp:nvSpPr>
        <dsp:cNvPr id="0" name=""/>
        <dsp:cNvSpPr/>
      </dsp:nvSpPr>
      <dsp:spPr>
        <a:xfrm rot="5400000">
          <a:off x="-148202" y="150567"/>
          <a:ext cx="988016" cy="691611"/>
        </a:xfrm>
        <a:prstGeom prst="chevron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700" kern="1200" noProof="0" dirty="0"/>
            <a:t>Sep</a:t>
          </a:r>
        </a:p>
      </dsp:txBody>
      <dsp:txXfrm rot="-5400000">
        <a:off x="1" y="348171"/>
        <a:ext cx="691611" cy="296405"/>
      </dsp:txXfrm>
    </dsp:sp>
    <dsp:sp modelId="{760E8725-4BDF-4F3A-B368-8B0C4EA91E0F}">
      <dsp:nvSpPr>
        <dsp:cNvPr id="0" name=""/>
        <dsp:cNvSpPr/>
      </dsp:nvSpPr>
      <dsp:spPr>
        <a:xfrm rot="5400000">
          <a:off x="2680155" y="-1988544"/>
          <a:ext cx="642210" cy="461929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800" kern="1200" noProof="0" dirty="0" err="1"/>
            <a:t>IoT</a:t>
          </a:r>
          <a:r>
            <a:rPr lang="nl-NL" sz="1800" kern="1200" noProof="0" dirty="0"/>
            <a:t> Challenge</a:t>
          </a:r>
        </a:p>
      </dsp:txBody>
      <dsp:txXfrm rot="-5400000">
        <a:off x="691611" y="31350"/>
        <a:ext cx="4587949" cy="579510"/>
      </dsp:txXfrm>
    </dsp:sp>
    <dsp:sp modelId="{F463AFAB-FC82-475E-9536-EFEB92E351C2}">
      <dsp:nvSpPr>
        <dsp:cNvPr id="0" name=""/>
        <dsp:cNvSpPr/>
      </dsp:nvSpPr>
      <dsp:spPr>
        <a:xfrm rot="5400000">
          <a:off x="-148202" y="1055537"/>
          <a:ext cx="988016" cy="691611"/>
        </a:xfrm>
        <a:prstGeom prst="chevron">
          <a:avLst/>
        </a:prstGeom>
        <a:solidFill>
          <a:schemeClr val="accent3">
            <a:shade val="80000"/>
            <a:hueOff val="-74637"/>
            <a:satOff val="-90"/>
            <a:lumOff val="4578"/>
            <a:alphaOff val="0"/>
          </a:schemeClr>
        </a:solidFill>
        <a:ln w="12700" cap="flat" cmpd="sng" algn="ctr">
          <a:solidFill>
            <a:schemeClr val="accent3">
              <a:shade val="80000"/>
              <a:hueOff val="-74637"/>
              <a:satOff val="-90"/>
              <a:lumOff val="457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1700" kern="1200" noProof="0" dirty="0"/>
        </a:p>
      </dsp:txBody>
      <dsp:txXfrm rot="-5400000">
        <a:off x="1" y="1253141"/>
        <a:ext cx="691611" cy="296405"/>
      </dsp:txXfrm>
    </dsp:sp>
    <dsp:sp modelId="{CCF765D8-1C41-4B6D-B98E-CCBD653BC6F4}">
      <dsp:nvSpPr>
        <dsp:cNvPr id="0" name=""/>
        <dsp:cNvSpPr/>
      </dsp:nvSpPr>
      <dsp:spPr>
        <a:xfrm rot="5400000">
          <a:off x="2680155" y="-1081209"/>
          <a:ext cx="642210" cy="461929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-74637"/>
              <a:satOff val="-90"/>
              <a:lumOff val="457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800" kern="1200" noProof="0" dirty="0"/>
            <a:t>Contractvorming</a:t>
          </a:r>
        </a:p>
      </dsp:txBody>
      <dsp:txXfrm rot="-5400000">
        <a:off x="691611" y="938685"/>
        <a:ext cx="4587949" cy="579510"/>
      </dsp:txXfrm>
    </dsp:sp>
    <dsp:sp modelId="{AAAC3381-F63B-4AC9-A259-ECA0BAB2F5EA}">
      <dsp:nvSpPr>
        <dsp:cNvPr id="0" name=""/>
        <dsp:cNvSpPr/>
      </dsp:nvSpPr>
      <dsp:spPr>
        <a:xfrm rot="5400000">
          <a:off x="-148202" y="1960507"/>
          <a:ext cx="988016" cy="691611"/>
        </a:xfrm>
        <a:prstGeom prst="chevron">
          <a:avLst/>
        </a:prstGeom>
        <a:solidFill>
          <a:schemeClr val="accent3">
            <a:shade val="80000"/>
            <a:hueOff val="-149274"/>
            <a:satOff val="-181"/>
            <a:lumOff val="9155"/>
            <a:alphaOff val="0"/>
          </a:schemeClr>
        </a:solidFill>
        <a:ln w="12700" cap="flat" cmpd="sng" algn="ctr">
          <a:solidFill>
            <a:schemeClr val="accent3">
              <a:shade val="80000"/>
              <a:hueOff val="-149274"/>
              <a:satOff val="-181"/>
              <a:lumOff val="915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700" kern="1200" noProof="0" dirty="0"/>
            <a:t>14 Nov</a:t>
          </a:r>
        </a:p>
      </dsp:txBody>
      <dsp:txXfrm rot="-5400000">
        <a:off x="1" y="2158111"/>
        <a:ext cx="691611" cy="296405"/>
      </dsp:txXfrm>
    </dsp:sp>
    <dsp:sp modelId="{829034B8-A344-44F3-8377-1DDE0D839DE9}">
      <dsp:nvSpPr>
        <dsp:cNvPr id="0" name=""/>
        <dsp:cNvSpPr/>
      </dsp:nvSpPr>
      <dsp:spPr>
        <a:xfrm rot="5400000">
          <a:off x="2680155" y="-176239"/>
          <a:ext cx="642210" cy="461929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-149274"/>
              <a:satOff val="-181"/>
              <a:lumOff val="915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800" kern="1200" noProof="0" dirty="0"/>
            <a:t>Installatie </a:t>
          </a:r>
          <a:r>
            <a:rPr lang="nl-NL" sz="1800" kern="1200" noProof="0" dirty="0" err="1"/>
            <a:t>PoC</a:t>
          </a:r>
          <a:r>
            <a:rPr lang="nl-NL" sz="1800" kern="1200" noProof="0" dirty="0"/>
            <a:t> equipment </a:t>
          </a:r>
        </a:p>
      </dsp:txBody>
      <dsp:txXfrm rot="-5400000">
        <a:off x="691611" y="1843655"/>
        <a:ext cx="4587949" cy="579510"/>
      </dsp:txXfrm>
    </dsp:sp>
    <dsp:sp modelId="{4688FAE5-B103-457A-B10D-71CEE0467083}">
      <dsp:nvSpPr>
        <dsp:cNvPr id="0" name=""/>
        <dsp:cNvSpPr/>
      </dsp:nvSpPr>
      <dsp:spPr>
        <a:xfrm rot="5400000">
          <a:off x="-148202" y="2865477"/>
          <a:ext cx="988016" cy="691611"/>
        </a:xfrm>
        <a:prstGeom prst="chevron">
          <a:avLst/>
        </a:prstGeom>
        <a:solidFill>
          <a:schemeClr val="accent3">
            <a:shade val="80000"/>
            <a:hueOff val="-223911"/>
            <a:satOff val="-271"/>
            <a:lumOff val="13733"/>
            <a:alphaOff val="0"/>
          </a:schemeClr>
        </a:solidFill>
        <a:ln w="12700" cap="flat" cmpd="sng" algn="ctr">
          <a:solidFill>
            <a:schemeClr val="accent3">
              <a:shade val="80000"/>
              <a:hueOff val="-223911"/>
              <a:satOff val="-271"/>
              <a:lumOff val="1373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700" kern="1200" noProof="0" dirty="0"/>
            <a:t>17 Nov</a:t>
          </a:r>
        </a:p>
      </dsp:txBody>
      <dsp:txXfrm rot="-5400000">
        <a:off x="1" y="3063081"/>
        <a:ext cx="691611" cy="296405"/>
      </dsp:txXfrm>
    </dsp:sp>
    <dsp:sp modelId="{06B9C1FC-C36B-423E-A1F9-2BB87BF10033}">
      <dsp:nvSpPr>
        <dsp:cNvPr id="0" name=""/>
        <dsp:cNvSpPr/>
      </dsp:nvSpPr>
      <dsp:spPr>
        <a:xfrm rot="5400000">
          <a:off x="2680155" y="728730"/>
          <a:ext cx="642210" cy="461929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-223911"/>
              <a:satOff val="-271"/>
              <a:lumOff val="1373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800" kern="1200" noProof="0" dirty="0"/>
            <a:t>Start </a:t>
          </a:r>
          <a:r>
            <a:rPr lang="nl-NL" sz="1800" kern="1200" noProof="0" dirty="0" err="1"/>
            <a:t>PoC</a:t>
          </a:r>
          <a:r>
            <a:rPr lang="nl-NL" sz="1800" kern="1200" noProof="0" dirty="0"/>
            <a:t> op D-pier</a:t>
          </a:r>
        </a:p>
      </dsp:txBody>
      <dsp:txXfrm rot="-5400000">
        <a:off x="691611" y="2748624"/>
        <a:ext cx="4587949" cy="579510"/>
      </dsp:txXfrm>
    </dsp:sp>
    <dsp:sp modelId="{5266CEB4-7745-4867-9D15-7F8688127F6A}">
      <dsp:nvSpPr>
        <dsp:cNvPr id="0" name=""/>
        <dsp:cNvSpPr/>
      </dsp:nvSpPr>
      <dsp:spPr>
        <a:xfrm rot="5400000">
          <a:off x="-148202" y="3770447"/>
          <a:ext cx="988016" cy="691611"/>
        </a:xfrm>
        <a:prstGeom prst="chevron">
          <a:avLst/>
        </a:prstGeom>
        <a:solidFill>
          <a:schemeClr val="accent3">
            <a:shade val="80000"/>
            <a:hueOff val="-298548"/>
            <a:satOff val="-361"/>
            <a:lumOff val="18311"/>
            <a:alphaOff val="0"/>
          </a:schemeClr>
        </a:solidFill>
        <a:ln w="12700" cap="flat" cmpd="sng" algn="ctr">
          <a:solidFill>
            <a:schemeClr val="accent3">
              <a:shade val="80000"/>
              <a:hueOff val="-298548"/>
              <a:satOff val="-361"/>
              <a:lumOff val="1831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700" kern="1200" noProof="0" dirty="0"/>
            <a:t>22 Nov</a:t>
          </a:r>
        </a:p>
      </dsp:txBody>
      <dsp:txXfrm rot="-5400000">
        <a:off x="1" y="3968051"/>
        <a:ext cx="691611" cy="296405"/>
      </dsp:txXfrm>
    </dsp:sp>
    <dsp:sp modelId="{7EE7DCA1-959F-44A1-A941-D3518352773C}">
      <dsp:nvSpPr>
        <dsp:cNvPr id="0" name=""/>
        <dsp:cNvSpPr/>
      </dsp:nvSpPr>
      <dsp:spPr>
        <a:xfrm rot="5400000">
          <a:off x="2680155" y="1633700"/>
          <a:ext cx="642210" cy="461929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-298548"/>
              <a:satOff val="-361"/>
              <a:lumOff val="1831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800" kern="1200" noProof="0" dirty="0"/>
            <a:t>Presentatie resultaten </a:t>
          </a:r>
        </a:p>
      </dsp:txBody>
      <dsp:txXfrm rot="-5400000">
        <a:off x="691611" y="3653594"/>
        <a:ext cx="4587949" cy="579510"/>
      </dsp:txXfrm>
    </dsp:sp>
    <dsp:sp modelId="{75A133E4-4B43-4860-A654-28F00C0A7C94}">
      <dsp:nvSpPr>
        <dsp:cNvPr id="0" name=""/>
        <dsp:cNvSpPr/>
      </dsp:nvSpPr>
      <dsp:spPr>
        <a:xfrm rot="5400000">
          <a:off x="-148202" y="4675417"/>
          <a:ext cx="988016" cy="691611"/>
        </a:xfrm>
        <a:prstGeom prst="chevron">
          <a:avLst/>
        </a:prstGeom>
        <a:solidFill>
          <a:schemeClr val="accent3">
            <a:shade val="80000"/>
            <a:hueOff val="-373185"/>
            <a:satOff val="-452"/>
            <a:lumOff val="22888"/>
            <a:alphaOff val="0"/>
          </a:schemeClr>
        </a:solidFill>
        <a:ln w="12700" cap="flat" cmpd="sng" algn="ctr">
          <a:solidFill>
            <a:schemeClr val="accent3">
              <a:shade val="80000"/>
              <a:hueOff val="-373185"/>
              <a:satOff val="-452"/>
              <a:lumOff val="2288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1700" kern="1200" noProof="0" dirty="0"/>
        </a:p>
      </dsp:txBody>
      <dsp:txXfrm rot="-5400000">
        <a:off x="1" y="4873021"/>
        <a:ext cx="691611" cy="296405"/>
      </dsp:txXfrm>
    </dsp:sp>
    <dsp:sp modelId="{4798F033-630A-48AC-9ECE-05C6A19E936A}">
      <dsp:nvSpPr>
        <dsp:cNvPr id="0" name=""/>
        <dsp:cNvSpPr/>
      </dsp:nvSpPr>
      <dsp:spPr>
        <a:xfrm rot="5400000">
          <a:off x="2680155" y="2538670"/>
          <a:ext cx="642210" cy="461929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-373185"/>
              <a:satOff val="-452"/>
              <a:lumOff val="2288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800" kern="1200" noProof="0" dirty="0"/>
            <a:t>Ontwikkeling NB-</a:t>
          </a:r>
          <a:r>
            <a:rPr lang="nl-NL" sz="1800" kern="1200" noProof="0" dirty="0" err="1"/>
            <a:t>IoT</a:t>
          </a:r>
          <a:r>
            <a:rPr lang="nl-NL" sz="1800" kern="1200" noProof="0" dirty="0"/>
            <a:t> tags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800" kern="1200" noProof="0" dirty="0"/>
            <a:t>Optimaliseren configuratie</a:t>
          </a:r>
        </a:p>
      </dsp:txBody>
      <dsp:txXfrm rot="-5400000">
        <a:off x="691611" y="4558564"/>
        <a:ext cx="4587949" cy="579510"/>
      </dsp:txXfrm>
    </dsp:sp>
    <dsp:sp modelId="{41BF5BA8-52D3-4D21-A9C3-36FCEFCEF5F5}">
      <dsp:nvSpPr>
        <dsp:cNvPr id="0" name=""/>
        <dsp:cNvSpPr/>
      </dsp:nvSpPr>
      <dsp:spPr>
        <a:xfrm rot="5400000">
          <a:off x="-148202" y="5580388"/>
          <a:ext cx="988016" cy="691611"/>
        </a:xfrm>
        <a:prstGeom prst="chevron">
          <a:avLst/>
        </a:prstGeom>
        <a:solidFill>
          <a:schemeClr val="accent3">
            <a:shade val="80000"/>
            <a:hueOff val="-447822"/>
            <a:satOff val="-542"/>
            <a:lumOff val="27466"/>
            <a:alphaOff val="0"/>
          </a:schemeClr>
        </a:solidFill>
        <a:ln w="12700" cap="flat" cmpd="sng" algn="ctr">
          <a:solidFill>
            <a:schemeClr val="accent3">
              <a:shade val="80000"/>
              <a:hueOff val="-447822"/>
              <a:satOff val="-542"/>
              <a:lumOff val="2746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700" kern="1200" noProof="0" dirty="0"/>
            <a:t>Feb ’19</a:t>
          </a:r>
        </a:p>
      </dsp:txBody>
      <dsp:txXfrm rot="-5400000">
        <a:off x="1" y="5777992"/>
        <a:ext cx="691611" cy="296405"/>
      </dsp:txXfrm>
    </dsp:sp>
    <dsp:sp modelId="{776139B3-916E-4D27-B72A-59F14E6F13EE}">
      <dsp:nvSpPr>
        <dsp:cNvPr id="0" name=""/>
        <dsp:cNvSpPr/>
      </dsp:nvSpPr>
      <dsp:spPr>
        <a:xfrm rot="5400000">
          <a:off x="2680155" y="3443641"/>
          <a:ext cx="642210" cy="461929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-447822"/>
              <a:satOff val="-542"/>
              <a:lumOff val="2746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800" kern="1200" noProof="0" dirty="0"/>
            <a:t>Uitrol NB-</a:t>
          </a:r>
          <a:r>
            <a:rPr lang="nl-NL" sz="1800" kern="1200" noProof="0" dirty="0" err="1"/>
            <a:t>IoT</a:t>
          </a:r>
          <a:r>
            <a:rPr lang="nl-NL" sz="1800" kern="1200" noProof="0" dirty="0"/>
            <a:t> </a:t>
          </a:r>
          <a:r>
            <a:rPr lang="nl-NL" sz="1800" kern="1200" noProof="0" dirty="0" err="1"/>
            <a:t>devices</a:t>
          </a:r>
          <a:r>
            <a:rPr lang="nl-NL" sz="1800" kern="1200" noProof="0" dirty="0"/>
            <a:t> op al het materieel </a:t>
          </a:r>
        </a:p>
      </dsp:txBody>
      <dsp:txXfrm rot="-5400000">
        <a:off x="691611" y="5463535"/>
        <a:ext cx="4587949" cy="5795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870724-8AF6-4F2A-B022-4AB6CB54E7BA}" type="datetimeFigureOut">
              <a:rPr lang="nl-NL" smtClean="0"/>
              <a:t>19-11-18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25AE7D-5023-4D16-8A49-83B4909CA0D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30519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Als groep zijn wij continu bezig met innovatie, alles wat wij doen draait om mensen en wij kijken hoe techniek hierbij kan bij dragen.</a:t>
            </a:r>
          </a:p>
          <a:p>
            <a:r>
              <a:rPr lang="nl-NL" dirty="0"/>
              <a:t>Zelf ASC, wij bieden het platform voor </a:t>
            </a:r>
            <a:r>
              <a:rPr lang="nl-NL" dirty="0" err="1"/>
              <a:t>Axxicom</a:t>
            </a:r>
            <a:r>
              <a:rPr lang="nl-NL" dirty="0"/>
              <a:t> </a:t>
            </a:r>
            <a:r>
              <a:rPr lang="nl-NL" dirty="0" err="1"/>
              <a:t>AiportCaddy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5AE7D-5023-4D16-8A49-83B4909CA0D0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68931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4B6515-77E5-4F68-A77D-19C91BACEFB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0290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 jaar door op Schiphol</a:t>
            </a:r>
            <a:endParaRPr lang="en-US" dirty="0"/>
          </a:p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4B6515-77E5-4F68-A77D-19C91BACEFB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4825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De klant</a:t>
            </a:r>
          </a:p>
          <a:p>
            <a:r>
              <a:rPr lang="nl-NL" dirty="0"/>
              <a:t>Presentatie half jaar cijfers</a:t>
            </a:r>
          </a:p>
          <a:p>
            <a:r>
              <a:rPr lang="nl-NL" dirty="0" err="1"/>
              <a:t>Operational</a:t>
            </a:r>
            <a:r>
              <a:rPr lang="nl-NL" dirty="0"/>
              <a:t> </a:t>
            </a:r>
            <a:r>
              <a:rPr lang="nl-NL" dirty="0" err="1"/>
              <a:t>excelense</a:t>
            </a:r>
            <a:endParaRPr lang="nl-NL" dirty="0"/>
          </a:p>
          <a:p>
            <a:r>
              <a:rPr lang="nl-NL" dirty="0"/>
              <a:t>Passagiersbeleving </a:t>
            </a:r>
          </a:p>
          <a:p>
            <a:r>
              <a:rPr lang="nl-NL" dirty="0"/>
              <a:t>Always on time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5AE7D-5023-4D16-8A49-83B4909CA0D0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47315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4B6515-77E5-4F68-A77D-19C91BACEFB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5274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4B6515-77E5-4F68-A77D-19C91BACEFB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0547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4 processen: aankomst, vertrek, transfer en platform</a:t>
            </a:r>
          </a:p>
          <a:p>
            <a:r>
              <a:rPr lang="nl-NL" dirty="0"/>
              <a:t>Aangestuurd door </a:t>
            </a:r>
            <a:r>
              <a:rPr lang="nl-NL" dirty="0" err="1"/>
              <a:t>Dispatchers</a:t>
            </a:r>
            <a:r>
              <a:rPr lang="nl-NL" dirty="0"/>
              <a:t> die taken </a:t>
            </a:r>
            <a:r>
              <a:rPr lang="nl-NL" dirty="0" err="1"/>
              <a:t>dispatchen</a:t>
            </a:r>
            <a:r>
              <a:rPr lang="nl-NL" dirty="0"/>
              <a:t> aan Passagiersassistenten die deze ontvangen/loggen op </a:t>
            </a:r>
            <a:r>
              <a:rPr lang="nl-NL" dirty="0" err="1"/>
              <a:t>PDA’s</a:t>
            </a:r>
            <a:endParaRPr lang="nl-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Altijd</a:t>
            </a:r>
            <a:r>
              <a:rPr lang="en-US" dirty="0"/>
              <a:t> </a:t>
            </a:r>
            <a:r>
              <a:rPr lang="en-US" dirty="0" err="1"/>
              <a:t>opzoek</a:t>
            </a:r>
            <a:r>
              <a:rPr lang="en-US" dirty="0"/>
              <a:t> </a:t>
            </a:r>
            <a:r>
              <a:rPr lang="en-US" dirty="0" err="1"/>
              <a:t>naar</a:t>
            </a:r>
            <a:r>
              <a:rPr lang="en-US" dirty="0"/>
              <a:t> </a:t>
            </a:r>
            <a:r>
              <a:rPr lang="en-US" dirty="0" err="1"/>
              <a:t>verbetering</a:t>
            </a:r>
            <a:r>
              <a:rPr lang="en-US" dirty="0"/>
              <a:t> in de </a:t>
            </a:r>
            <a:r>
              <a:rPr lang="en-US" dirty="0" err="1"/>
              <a:t>dienst</a:t>
            </a:r>
            <a:r>
              <a:rPr lang="en-US" dirty="0"/>
              <a:t> </a:t>
            </a:r>
            <a:r>
              <a:rPr lang="en-US" dirty="0" err="1"/>
              <a:t>verlening</a:t>
            </a:r>
            <a:r>
              <a:rPr lang="en-US" dirty="0"/>
              <a:t>. </a:t>
            </a:r>
          </a:p>
          <a:p>
            <a:r>
              <a:rPr lang="nl-NL" dirty="0"/>
              <a:t>Behalen KPI bepalend voor betaling. 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5AE7D-5023-4D16-8A49-83B4909CA0D0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42645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IoT challenge </a:t>
            </a:r>
            <a:r>
              <a:rPr lang="en-US" dirty="0" err="1"/>
              <a:t>kwam</a:t>
            </a:r>
            <a:r>
              <a:rPr lang="en-US" dirty="0"/>
              <a:t> </a:t>
            </a:r>
            <a:r>
              <a:rPr lang="en-US" dirty="0" err="1"/>
              <a:t>voorbij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VodafoneZiggo</a:t>
            </a:r>
            <a:r>
              <a:rPr lang="en-US" dirty="0"/>
              <a:t> TNW </a:t>
            </a:r>
          </a:p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4B6515-77E5-4F68-A77D-19C91BACEFB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3403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Volwassen</a:t>
            </a:r>
            <a:r>
              <a:rPr lang="en-US" dirty="0"/>
              <a:t> startup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4B6515-77E5-4F68-A77D-19C91BACEFB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9737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Zij </a:t>
            </a:r>
            <a:r>
              <a:rPr lang="en-US" dirty="0" err="1"/>
              <a:t>hadden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werkende</a:t>
            </a:r>
            <a:r>
              <a:rPr lang="en-US" dirty="0"/>
              <a:t> </a:t>
            </a:r>
            <a:r>
              <a:rPr lang="en-US" dirty="0" err="1"/>
              <a:t>oplossing</a:t>
            </a:r>
            <a:r>
              <a:rPr lang="en-US" dirty="0"/>
              <a:t> </a:t>
            </a:r>
          </a:p>
          <a:p>
            <a:r>
              <a:rPr lang="en-US" dirty="0" err="1"/>
              <a:t>Geen</a:t>
            </a:r>
            <a:r>
              <a:rPr lang="en-US" dirty="0"/>
              <a:t> </a:t>
            </a:r>
            <a:r>
              <a:rPr lang="en-US" dirty="0" err="1"/>
              <a:t>nieuwe</a:t>
            </a:r>
            <a:r>
              <a:rPr lang="en-US" dirty="0"/>
              <a:t> </a:t>
            </a:r>
            <a:r>
              <a:rPr lang="en-US" dirty="0" err="1"/>
              <a:t>infrastructuur</a:t>
            </a:r>
            <a:r>
              <a:rPr lang="en-US" dirty="0"/>
              <a:t> </a:t>
            </a:r>
            <a:r>
              <a:rPr lang="en-US" dirty="0" err="1"/>
              <a:t>nodig</a:t>
            </a:r>
            <a:endParaRPr lang="en-US" dirty="0"/>
          </a:p>
          <a:p>
            <a:r>
              <a:rPr lang="en-US" dirty="0"/>
              <a:t>NB-IoT 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4B6515-77E5-4F68-A77D-19C91BACEFB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9809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4B6515-77E5-4F68-A77D-19C91BACEFB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534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jdelijke aanduiding voor tekst 5"/>
          <p:cNvSpPr>
            <a:spLocks noGrp="1"/>
          </p:cNvSpPr>
          <p:nvPr>
            <p:ph type="body" sz="quarter" idx="10" hasCustomPrompt="1"/>
          </p:nvPr>
        </p:nvSpPr>
        <p:spPr>
          <a:xfrm>
            <a:off x="3287713" y="4046185"/>
            <a:ext cx="5602287" cy="1292225"/>
          </a:xfrm>
          <a:prstGeom prst="roundRect">
            <a:avLst/>
          </a:prstGeom>
          <a:solidFill>
            <a:schemeClr val="accent2"/>
          </a:solidFill>
          <a:effectLst/>
        </p:spPr>
        <p:txBody>
          <a:bodyPr lIns="180000" tIns="180000" rIns="180000" bIns="180000" anchor="ctr" anchorCtr="0">
            <a:normAutofit/>
          </a:bodyPr>
          <a:lstStyle>
            <a:lvl1pPr algn="ctr">
              <a:lnSpc>
                <a:spcPct val="80000"/>
              </a:lnSpc>
              <a:buFontTx/>
              <a:buNone/>
              <a:defRPr sz="4200" b="1" spc="0">
                <a:solidFill>
                  <a:schemeClr val="bg1"/>
                </a:solidFill>
              </a:defRPr>
            </a:lvl1pPr>
            <a:lvl2pPr marL="288000" indent="0">
              <a:buFontTx/>
              <a:buNone/>
              <a:defRPr>
                <a:solidFill>
                  <a:schemeClr val="bg1"/>
                </a:solidFill>
              </a:defRPr>
            </a:lvl2pPr>
            <a:lvl3pPr marL="576000" indent="0">
              <a:buFontTx/>
              <a:buNone/>
              <a:defRPr>
                <a:solidFill>
                  <a:schemeClr val="bg1"/>
                </a:solidFill>
              </a:defRPr>
            </a:lvl3pPr>
            <a:lvl4pPr marL="8640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1520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Hier komt de titel over 1 regel of over 2 regels</a:t>
            </a:r>
          </a:p>
        </p:txBody>
      </p:sp>
    </p:spTree>
    <p:extLst>
      <p:ext uri="{BB962C8B-B14F-4D97-AF65-F5344CB8AC3E}">
        <p14:creationId xmlns:p14="http://schemas.microsoft.com/office/powerpoint/2010/main" val="3012521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 9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jdelijke aanduiding voor tekst 5"/>
          <p:cNvSpPr>
            <a:spLocks noGrp="1"/>
          </p:cNvSpPr>
          <p:nvPr>
            <p:ph type="body" sz="quarter" idx="10" hasCustomPrompt="1"/>
          </p:nvPr>
        </p:nvSpPr>
        <p:spPr>
          <a:xfrm>
            <a:off x="3287713" y="4046185"/>
            <a:ext cx="5602287" cy="1292225"/>
          </a:xfrm>
          <a:prstGeom prst="roundRect">
            <a:avLst/>
          </a:prstGeom>
          <a:solidFill>
            <a:schemeClr val="accent2"/>
          </a:solidFill>
          <a:effectLst/>
        </p:spPr>
        <p:txBody>
          <a:bodyPr lIns="180000" tIns="180000" rIns="180000" bIns="180000" anchor="ctr" anchorCtr="0">
            <a:normAutofit/>
          </a:bodyPr>
          <a:lstStyle>
            <a:lvl1pPr algn="ctr">
              <a:lnSpc>
                <a:spcPct val="80000"/>
              </a:lnSpc>
              <a:buFontTx/>
              <a:buNone/>
              <a:defRPr sz="4200" b="1" spc="0">
                <a:solidFill>
                  <a:schemeClr val="bg1"/>
                </a:solidFill>
              </a:defRPr>
            </a:lvl1pPr>
            <a:lvl2pPr marL="288000" indent="0">
              <a:buFontTx/>
              <a:buNone/>
              <a:defRPr>
                <a:solidFill>
                  <a:schemeClr val="bg1"/>
                </a:solidFill>
              </a:defRPr>
            </a:lvl2pPr>
            <a:lvl3pPr marL="576000" indent="0">
              <a:buFontTx/>
              <a:buNone/>
              <a:defRPr>
                <a:solidFill>
                  <a:schemeClr val="bg1"/>
                </a:solidFill>
              </a:defRPr>
            </a:lvl3pPr>
            <a:lvl4pPr marL="8640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1520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Hier komt de titel over 1 regel of over 2 regels</a:t>
            </a:r>
          </a:p>
        </p:txBody>
      </p:sp>
    </p:spTree>
    <p:extLst>
      <p:ext uri="{BB962C8B-B14F-4D97-AF65-F5344CB8AC3E}">
        <p14:creationId xmlns:p14="http://schemas.microsoft.com/office/powerpoint/2010/main" val="2625909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dia 9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jdelijke aanduiding voor tekst 5"/>
          <p:cNvSpPr>
            <a:spLocks noGrp="1"/>
          </p:cNvSpPr>
          <p:nvPr>
            <p:ph type="body" sz="quarter" idx="10" hasCustomPrompt="1"/>
          </p:nvPr>
        </p:nvSpPr>
        <p:spPr>
          <a:xfrm>
            <a:off x="3287713" y="4046185"/>
            <a:ext cx="5602287" cy="1292225"/>
          </a:xfrm>
          <a:prstGeom prst="roundRect">
            <a:avLst/>
          </a:prstGeom>
          <a:solidFill>
            <a:schemeClr val="accent2"/>
          </a:solidFill>
          <a:effectLst/>
        </p:spPr>
        <p:txBody>
          <a:bodyPr lIns="180000" tIns="180000" rIns="180000" bIns="180000" anchor="ctr" anchorCtr="0">
            <a:normAutofit/>
          </a:bodyPr>
          <a:lstStyle>
            <a:lvl1pPr algn="ctr">
              <a:lnSpc>
                <a:spcPct val="80000"/>
              </a:lnSpc>
              <a:buFontTx/>
              <a:buNone/>
              <a:defRPr sz="4200" b="1" spc="0">
                <a:solidFill>
                  <a:schemeClr val="bg1"/>
                </a:solidFill>
              </a:defRPr>
            </a:lvl1pPr>
            <a:lvl2pPr marL="288000" indent="0">
              <a:buFontTx/>
              <a:buNone/>
              <a:defRPr>
                <a:solidFill>
                  <a:schemeClr val="bg1"/>
                </a:solidFill>
              </a:defRPr>
            </a:lvl2pPr>
            <a:lvl3pPr marL="576000" indent="0">
              <a:buFontTx/>
              <a:buNone/>
              <a:defRPr>
                <a:solidFill>
                  <a:schemeClr val="bg1"/>
                </a:solidFill>
              </a:defRPr>
            </a:lvl3pPr>
            <a:lvl4pPr marL="8640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1520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Hier komt de titel over 1 regel of over 2 regels</a:t>
            </a:r>
          </a:p>
        </p:txBody>
      </p:sp>
    </p:spTree>
    <p:extLst>
      <p:ext uri="{BB962C8B-B14F-4D97-AF65-F5344CB8AC3E}">
        <p14:creationId xmlns:p14="http://schemas.microsoft.com/office/powerpoint/2010/main" val="16929232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dia 9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jdelijke aanduiding voor tekst 5"/>
          <p:cNvSpPr>
            <a:spLocks noGrp="1"/>
          </p:cNvSpPr>
          <p:nvPr>
            <p:ph type="body" sz="quarter" idx="10" hasCustomPrompt="1"/>
          </p:nvPr>
        </p:nvSpPr>
        <p:spPr>
          <a:xfrm>
            <a:off x="3287713" y="4046185"/>
            <a:ext cx="5602287" cy="1292225"/>
          </a:xfrm>
          <a:prstGeom prst="roundRect">
            <a:avLst/>
          </a:prstGeom>
          <a:solidFill>
            <a:schemeClr val="accent2"/>
          </a:solidFill>
          <a:effectLst/>
        </p:spPr>
        <p:txBody>
          <a:bodyPr lIns="180000" tIns="180000" rIns="180000" bIns="180000" anchor="ctr" anchorCtr="0">
            <a:normAutofit/>
          </a:bodyPr>
          <a:lstStyle>
            <a:lvl1pPr algn="ctr">
              <a:lnSpc>
                <a:spcPct val="80000"/>
              </a:lnSpc>
              <a:buFontTx/>
              <a:buNone/>
              <a:defRPr sz="4200" b="1" spc="0">
                <a:solidFill>
                  <a:schemeClr val="bg1"/>
                </a:solidFill>
              </a:defRPr>
            </a:lvl1pPr>
            <a:lvl2pPr marL="288000" indent="0">
              <a:buFontTx/>
              <a:buNone/>
              <a:defRPr>
                <a:solidFill>
                  <a:schemeClr val="bg1"/>
                </a:solidFill>
              </a:defRPr>
            </a:lvl2pPr>
            <a:lvl3pPr marL="576000" indent="0">
              <a:buFontTx/>
              <a:buNone/>
              <a:defRPr>
                <a:solidFill>
                  <a:schemeClr val="bg1"/>
                </a:solidFill>
              </a:defRPr>
            </a:lvl3pPr>
            <a:lvl4pPr marL="8640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1520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Hier komt de titel over 1 regel of over 2 regels</a:t>
            </a:r>
          </a:p>
        </p:txBody>
      </p:sp>
    </p:spTree>
    <p:extLst>
      <p:ext uri="{BB962C8B-B14F-4D97-AF65-F5344CB8AC3E}">
        <p14:creationId xmlns:p14="http://schemas.microsoft.com/office/powerpoint/2010/main" val="35115366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dia 9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jdelijke aanduiding voor tekst 5"/>
          <p:cNvSpPr>
            <a:spLocks noGrp="1"/>
          </p:cNvSpPr>
          <p:nvPr>
            <p:ph type="body" sz="quarter" idx="10" hasCustomPrompt="1"/>
          </p:nvPr>
        </p:nvSpPr>
        <p:spPr>
          <a:xfrm>
            <a:off x="3287713" y="4046185"/>
            <a:ext cx="5602287" cy="1292225"/>
          </a:xfrm>
          <a:prstGeom prst="roundRect">
            <a:avLst/>
          </a:prstGeom>
          <a:solidFill>
            <a:schemeClr val="accent2"/>
          </a:solidFill>
          <a:effectLst/>
        </p:spPr>
        <p:txBody>
          <a:bodyPr lIns="180000" tIns="180000" rIns="180000" bIns="180000" anchor="ctr" anchorCtr="0">
            <a:normAutofit/>
          </a:bodyPr>
          <a:lstStyle>
            <a:lvl1pPr algn="ctr">
              <a:lnSpc>
                <a:spcPct val="80000"/>
              </a:lnSpc>
              <a:buFontTx/>
              <a:buNone/>
              <a:defRPr sz="4200" b="1" spc="0">
                <a:solidFill>
                  <a:schemeClr val="bg1"/>
                </a:solidFill>
              </a:defRPr>
            </a:lvl1pPr>
            <a:lvl2pPr marL="288000" indent="0">
              <a:buFontTx/>
              <a:buNone/>
              <a:defRPr>
                <a:solidFill>
                  <a:schemeClr val="bg1"/>
                </a:solidFill>
              </a:defRPr>
            </a:lvl2pPr>
            <a:lvl3pPr marL="576000" indent="0">
              <a:buFontTx/>
              <a:buNone/>
              <a:defRPr>
                <a:solidFill>
                  <a:schemeClr val="bg1"/>
                </a:solidFill>
              </a:defRPr>
            </a:lvl3pPr>
            <a:lvl4pPr marL="8640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1520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Hier komt de titel over 1 regel of over 2 regels</a:t>
            </a:r>
          </a:p>
        </p:txBody>
      </p:sp>
    </p:spTree>
    <p:extLst>
      <p:ext uri="{BB962C8B-B14F-4D97-AF65-F5344CB8AC3E}">
        <p14:creationId xmlns:p14="http://schemas.microsoft.com/office/powerpoint/2010/main" val="26340656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b" anchorCtr="0"/>
          <a:lstStyle/>
          <a:p>
            <a:r>
              <a:rPr lang="nl-NL"/>
              <a:t>Titelstijl van model bewerken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10"/>
          </p:nvPr>
        </p:nvSpPr>
        <p:spPr>
          <a:xfrm>
            <a:off x="565200" y="1602000"/>
            <a:ext cx="10976211" cy="3852862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5660245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6695" y="274638"/>
            <a:ext cx="6650248" cy="1143000"/>
          </a:xfrm>
        </p:spPr>
        <p:txBody>
          <a:bodyPr anchor="b" anchorCtr="0"/>
          <a:lstStyle/>
          <a:p>
            <a:r>
              <a:rPr lang="nl-NL"/>
              <a:t>Titelstijl van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10"/>
          </p:nvPr>
        </p:nvSpPr>
        <p:spPr>
          <a:xfrm>
            <a:off x="565200" y="1602000"/>
            <a:ext cx="6651743" cy="3852862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7" name="Tijdelijke aanduiding voor afbeelding 4"/>
          <p:cNvSpPr>
            <a:spLocks noGrp="1"/>
          </p:cNvSpPr>
          <p:nvPr>
            <p:ph type="pic" sz="quarter" idx="11"/>
          </p:nvPr>
        </p:nvSpPr>
        <p:spPr>
          <a:xfrm>
            <a:off x="7491412" y="0"/>
            <a:ext cx="4700587" cy="6186572"/>
          </a:xfrm>
          <a:prstGeom prst="rect">
            <a:avLst/>
          </a:prstGeom>
        </p:spPr>
        <p:txBody>
          <a:bodyPr/>
          <a:lstStyle/>
          <a:p>
            <a:r>
              <a:rPr lang="nl-NL"/>
              <a:t>Sleep de afbeelding naar de tijdelijke aanduiding of 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41801690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 met f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b" anchorCtr="0"/>
          <a:lstStyle>
            <a:lvl1pPr>
              <a:defRPr sz="3200"/>
            </a:lvl1pPr>
          </a:lstStyle>
          <a:p>
            <a:r>
              <a:rPr lang="nl-NL"/>
              <a:t>Titelstijl van model bewerken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10"/>
          </p:nvPr>
        </p:nvSpPr>
        <p:spPr>
          <a:xfrm>
            <a:off x="565200" y="1602000"/>
            <a:ext cx="10976211" cy="3852862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5273218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 met f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b" anchorCtr="0"/>
          <a:lstStyle/>
          <a:p>
            <a:r>
              <a:rPr lang="nl-NL"/>
              <a:t>Titelstijl van model bewerken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10"/>
          </p:nvPr>
        </p:nvSpPr>
        <p:spPr>
          <a:xfrm>
            <a:off x="565200" y="1602000"/>
            <a:ext cx="10976211" cy="3852862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1425873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 met f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b" anchorCtr="0"/>
          <a:lstStyle/>
          <a:p>
            <a:r>
              <a:rPr lang="nl-NL"/>
              <a:t>Titelstijl van model bewerken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10"/>
          </p:nvPr>
        </p:nvSpPr>
        <p:spPr>
          <a:xfrm>
            <a:off x="565200" y="1602000"/>
            <a:ext cx="10976211" cy="3852862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076983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 met f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b" anchorCtr="0"/>
          <a:lstStyle/>
          <a:p>
            <a:r>
              <a:rPr lang="nl-NL"/>
              <a:t>Titelstijl van model bewerken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10"/>
          </p:nvPr>
        </p:nvSpPr>
        <p:spPr>
          <a:xfrm>
            <a:off x="565200" y="1602000"/>
            <a:ext cx="10976211" cy="3852862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663558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44" y="0"/>
            <a:ext cx="12192000" cy="6858000"/>
          </a:xfrm>
          <a:prstGeom prst="rect">
            <a:avLst/>
          </a:prstGeom>
        </p:spPr>
      </p:pic>
      <p:sp>
        <p:nvSpPr>
          <p:cNvPr id="6" name="Tijdelijke aanduiding voor tekst 5"/>
          <p:cNvSpPr>
            <a:spLocks noGrp="1"/>
          </p:cNvSpPr>
          <p:nvPr>
            <p:ph type="body" sz="quarter" idx="10" hasCustomPrompt="1"/>
          </p:nvPr>
        </p:nvSpPr>
        <p:spPr>
          <a:xfrm>
            <a:off x="3287713" y="4046185"/>
            <a:ext cx="5602287" cy="1292225"/>
          </a:xfrm>
          <a:prstGeom prst="roundRect">
            <a:avLst/>
          </a:prstGeom>
          <a:solidFill>
            <a:schemeClr val="accent2"/>
          </a:solidFill>
          <a:effectLst/>
        </p:spPr>
        <p:txBody>
          <a:bodyPr lIns="180000" tIns="180000" rIns="180000" bIns="180000" anchor="ctr" anchorCtr="0">
            <a:normAutofit/>
          </a:bodyPr>
          <a:lstStyle>
            <a:lvl1pPr algn="ctr">
              <a:lnSpc>
                <a:spcPct val="80000"/>
              </a:lnSpc>
              <a:buFontTx/>
              <a:buNone/>
              <a:defRPr sz="4200" b="1" spc="0">
                <a:solidFill>
                  <a:schemeClr val="bg1"/>
                </a:solidFill>
              </a:defRPr>
            </a:lvl1pPr>
            <a:lvl2pPr marL="288000" indent="0">
              <a:buFontTx/>
              <a:buNone/>
              <a:defRPr>
                <a:solidFill>
                  <a:schemeClr val="bg1"/>
                </a:solidFill>
              </a:defRPr>
            </a:lvl2pPr>
            <a:lvl3pPr marL="576000" indent="0">
              <a:buFontTx/>
              <a:buNone/>
              <a:defRPr>
                <a:solidFill>
                  <a:schemeClr val="bg1"/>
                </a:solidFill>
              </a:defRPr>
            </a:lvl3pPr>
            <a:lvl4pPr marL="8640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1520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Hier komt de titel over 1 regel of over 2 regels</a:t>
            </a:r>
          </a:p>
        </p:txBody>
      </p:sp>
    </p:spTree>
    <p:extLst>
      <p:ext uri="{BB962C8B-B14F-4D97-AF65-F5344CB8AC3E}">
        <p14:creationId xmlns:p14="http://schemas.microsoft.com/office/powerpoint/2010/main" val="39668578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 met fot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b" anchorCtr="0"/>
          <a:lstStyle/>
          <a:p>
            <a:r>
              <a:rPr lang="nl-NL"/>
              <a:t>Titelstijl van model bewerken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10"/>
          </p:nvPr>
        </p:nvSpPr>
        <p:spPr>
          <a:xfrm>
            <a:off x="565200" y="1602000"/>
            <a:ext cx="10976211" cy="3852862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9278402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 met fot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b" anchorCtr="0"/>
          <a:lstStyle/>
          <a:p>
            <a:r>
              <a:rPr lang="nl-NL"/>
              <a:t>Titelstijl van model bewerken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10"/>
          </p:nvPr>
        </p:nvSpPr>
        <p:spPr>
          <a:xfrm>
            <a:off x="565200" y="1602000"/>
            <a:ext cx="10976211" cy="3852862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3366197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 met fot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b" anchorCtr="0"/>
          <a:lstStyle/>
          <a:p>
            <a:r>
              <a:rPr lang="nl-NL"/>
              <a:t>Titelstijl van model bewerken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10"/>
          </p:nvPr>
        </p:nvSpPr>
        <p:spPr>
          <a:xfrm>
            <a:off x="565200" y="1602000"/>
            <a:ext cx="10976211" cy="3852862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0845176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 met foto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b" anchorCtr="0"/>
          <a:lstStyle/>
          <a:p>
            <a:r>
              <a:rPr lang="nl-NL"/>
              <a:t>Titelstijl van model bewerken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10"/>
          </p:nvPr>
        </p:nvSpPr>
        <p:spPr>
          <a:xfrm>
            <a:off x="565200" y="1602000"/>
            <a:ext cx="10976211" cy="3852862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3430141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 met foto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b" anchorCtr="0"/>
          <a:lstStyle/>
          <a:p>
            <a:r>
              <a:rPr lang="nl-NL"/>
              <a:t>Titelstijl van model bewerken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10"/>
          </p:nvPr>
        </p:nvSpPr>
        <p:spPr>
          <a:xfrm>
            <a:off x="565200" y="1602000"/>
            <a:ext cx="10976211" cy="3852862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1136177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angepaste indeling met foto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b" anchorCtr="0"/>
          <a:lstStyle/>
          <a:p>
            <a:r>
              <a:rPr lang="nl-NL"/>
              <a:t>Titelstijl van model bewerken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10"/>
          </p:nvPr>
        </p:nvSpPr>
        <p:spPr>
          <a:xfrm>
            <a:off x="565200" y="1602000"/>
            <a:ext cx="10976211" cy="3852862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5637136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angepaste indeling met foto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b" anchorCtr="0"/>
          <a:lstStyle/>
          <a:p>
            <a:r>
              <a:rPr lang="nl-NL"/>
              <a:t>Titelstijl van model bewerken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10"/>
          </p:nvPr>
        </p:nvSpPr>
        <p:spPr>
          <a:xfrm>
            <a:off x="565200" y="1602000"/>
            <a:ext cx="10976211" cy="3852862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2314186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angepaste indeling met foto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b" anchorCtr="0"/>
          <a:lstStyle/>
          <a:p>
            <a:r>
              <a:rPr lang="nl-NL"/>
              <a:t>Titelstijl van model bewerken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10"/>
          </p:nvPr>
        </p:nvSpPr>
        <p:spPr>
          <a:xfrm>
            <a:off x="565200" y="1602000"/>
            <a:ext cx="10976211" cy="3852862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6295742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angepaste indeling met foto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b" anchorCtr="0"/>
          <a:lstStyle/>
          <a:p>
            <a:r>
              <a:rPr lang="nl-NL"/>
              <a:t>Titelstijl van model bewerken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10"/>
          </p:nvPr>
        </p:nvSpPr>
        <p:spPr>
          <a:xfrm>
            <a:off x="565200" y="1602000"/>
            <a:ext cx="10976211" cy="3852862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5198351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337975-C6D7-4DC4-8017-B61014750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72FCD0A-E5BC-4860-A725-07AA4035A2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62AD66D-A190-46D8-A55E-671778AE4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A1095-E8DC-4A59-96A8-DD0B4DA8B227}" type="datetimeFigureOut">
              <a:rPr lang="en-US" smtClean="0"/>
              <a:t>11/19/18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C09436A-8E51-4669-BAA9-C42E3F7D4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31104C3-A6B8-4218-987C-C7E73EFDC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6D14F-5127-492F-87DA-60B7467B010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544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jdelijke aanduiding voor tekst 5"/>
          <p:cNvSpPr>
            <a:spLocks noGrp="1"/>
          </p:cNvSpPr>
          <p:nvPr>
            <p:ph type="body" sz="quarter" idx="10" hasCustomPrompt="1"/>
          </p:nvPr>
        </p:nvSpPr>
        <p:spPr>
          <a:xfrm>
            <a:off x="3287713" y="4046185"/>
            <a:ext cx="5602287" cy="1292225"/>
          </a:xfrm>
          <a:prstGeom prst="roundRect">
            <a:avLst/>
          </a:prstGeom>
          <a:solidFill>
            <a:schemeClr val="accent2"/>
          </a:solidFill>
          <a:effectLst/>
        </p:spPr>
        <p:txBody>
          <a:bodyPr lIns="180000" tIns="180000" rIns="180000" bIns="180000" anchor="ctr" anchorCtr="0">
            <a:normAutofit/>
          </a:bodyPr>
          <a:lstStyle>
            <a:lvl1pPr algn="ctr">
              <a:lnSpc>
                <a:spcPct val="80000"/>
              </a:lnSpc>
              <a:buFontTx/>
              <a:buNone/>
              <a:defRPr sz="4200" b="1" spc="0">
                <a:solidFill>
                  <a:schemeClr val="bg1"/>
                </a:solidFill>
              </a:defRPr>
            </a:lvl1pPr>
            <a:lvl2pPr marL="288000" indent="0">
              <a:buFontTx/>
              <a:buNone/>
              <a:defRPr>
                <a:solidFill>
                  <a:schemeClr val="bg1"/>
                </a:solidFill>
              </a:defRPr>
            </a:lvl2pPr>
            <a:lvl3pPr marL="576000" indent="0">
              <a:buFontTx/>
              <a:buNone/>
              <a:defRPr>
                <a:solidFill>
                  <a:schemeClr val="bg1"/>
                </a:solidFill>
              </a:defRPr>
            </a:lvl3pPr>
            <a:lvl4pPr marL="8640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1520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Hier komt de titel over 1 regel of over 2 regels</a:t>
            </a:r>
          </a:p>
        </p:txBody>
      </p:sp>
    </p:spTree>
    <p:extLst>
      <p:ext uri="{BB962C8B-B14F-4D97-AF65-F5344CB8AC3E}">
        <p14:creationId xmlns:p14="http://schemas.microsoft.com/office/powerpoint/2010/main" val="35920142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950288-F009-4EAB-BD03-EAF2507777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56CF61B-A559-4BFA-9277-8B1AA72281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4E45E87-0D4C-4FC9-A045-E99F6F596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A1095-E8DC-4A59-96A8-DD0B4DA8B227}" type="datetimeFigureOut">
              <a:rPr lang="en-US" smtClean="0"/>
              <a:t>11/19/18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E3B2E6A-084A-4DB7-9858-43C9F96CF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6666904-7321-419A-A52D-8D2964E26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6D14F-5127-492F-87DA-60B7467B010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84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 (lic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jdelijke aanduiding voor inhoud 3"/>
          <p:cNvSpPr>
            <a:spLocks noGrp="1"/>
          </p:cNvSpPr>
          <p:nvPr>
            <p:ph sz="quarter" idx="10"/>
          </p:nvPr>
        </p:nvSpPr>
        <p:spPr>
          <a:xfrm>
            <a:off x="565200" y="1602000"/>
            <a:ext cx="10976211" cy="38528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566695" y="274638"/>
            <a:ext cx="10972800" cy="1143000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29125489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en object (lic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jdelijke aanduiding voor inhoud 3"/>
          <p:cNvSpPr>
            <a:spLocks noGrp="1"/>
          </p:cNvSpPr>
          <p:nvPr>
            <p:ph sz="quarter" idx="10"/>
          </p:nvPr>
        </p:nvSpPr>
        <p:spPr>
          <a:xfrm>
            <a:off x="565200" y="1602000"/>
            <a:ext cx="6649200" cy="38528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566695" y="274638"/>
            <a:ext cx="6649200" cy="1143000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5" name="Tijdelijke aanduiding voor afbeelding 4"/>
          <p:cNvSpPr>
            <a:spLocks noGrp="1"/>
          </p:cNvSpPr>
          <p:nvPr>
            <p:ph type="pic" sz="quarter" idx="11"/>
          </p:nvPr>
        </p:nvSpPr>
        <p:spPr>
          <a:xfrm>
            <a:off x="7491412" y="0"/>
            <a:ext cx="4700587" cy="61865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08392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jdelijke aanduiding voor tekst 5"/>
          <p:cNvSpPr>
            <a:spLocks noGrp="1"/>
          </p:cNvSpPr>
          <p:nvPr>
            <p:ph type="body" sz="quarter" idx="10" hasCustomPrompt="1"/>
          </p:nvPr>
        </p:nvSpPr>
        <p:spPr>
          <a:xfrm>
            <a:off x="3287713" y="4046185"/>
            <a:ext cx="5602287" cy="1292225"/>
          </a:xfrm>
          <a:prstGeom prst="roundRect">
            <a:avLst/>
          </a:prstGeom>
          <a:solidFill>
            <a:schemeClr val="accent2"/>
          </a:solidFill>
          <a:effectLst/>
        </p:spPr>
        <p:txBody>
          <a:bodyPr lIns="180000" tIns="180000" rIns="180000" bIns="180000" anchor="ctr" anchorCtr="0">
            <a:normAutofit/>
          </a:bodyPr>
          <a:lstStyle>
            <a:lvl1pPr algn="ctr">
              <a:lnSpc>
                <a:spcPct val="80000"/>
              </a:lnSpc>
              <a:buFontTx/>
              <a:buNone/>
              <a:defRPr sz="4200" b="1" spc="0">
                <a:solidFill>
                  <a:schemeClr val="bg1"/>
                </a:solidFill>
              </a:defRPr>
            </a:lvl1pPr>
            <a:lvl2pPr marL="288000" indent="0">
              <a:buFontTx/>
              <a:buNone/>
              <a:defRPr>
                <a:solidFill>
                  <a:schemeClr val="bg1"/>
                </a:solidFill>
              </a:defRPr>
            </a:lvl2pPr>
            <a:lvl3pPr marL="576000" indent="0">
              <a:buFontTx/>
              <a:buNone/>
              <a:defRPr>
                <a:solidFill>
                  <a:schemeClr val="bg1"/>
                </a:solidFill>
              </a:defRPr>
            </a:lvl3pPr>
            <a:lvl4pPr marL="8640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1520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Hier komt de titel over 1 regel of over 2 regels</a:t>
            </a:r>
          </a:p>
        </p:txBody>
      </p:sp>
    </p:spTree>
    <p:extLst>
      <p:ext uri="{BB962C8B-B14F-4D97-AF65-F5344CB8AC3E}">
        <p14:creationId xmlns:p14="http://schemas.microsoft.com/office/powerpoint/2010/main" val="3196442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jdelijke aanduiding voor tekst 5"/>
          <p:cNvSpPr>
            <a:spLocks noGrp="1"/>
          </p:cNvSpPr>
          <p:nvPr>
            <p:ph type="body" sz="quarter" idx="10" hasCustomPrompt="1"/>
          </p:nvPr>
        </p:nvSpPr>
        <p:spPr>
          <a:xfrm>
            <a:off x="3287713" y="4046185"/>
            <a:ext cx="5602287" cy="1292225"/>
          </a:xfrm>
          <a:prstGeom prst="roundRect">
            <a:avLst/>
          </a:prstGeom>
          <a:solidFill>
            <a:schemeClr val="accent2"/>
          </a:solidFill>
          <a:effectLst/>
        </p:spPr>
        <p:txBody>
          <a:bodyPr lIns="180000" tIns="180000" rIns="180000" bIns="180000" anchor="ctr" anchorCtr="0">
            <a:normAutofit/>
          </a:bodyPr>
          <a:lstStyle>
            <a:lvl1pPr algn="ctr">
              <a:lnSpc>
                <a:spcPct val="80000"/>
              </a:lnSpc>
              <a:buFontTx/>
              <a:buNone/>
              <a:defRPr sz="4200" b="1" spc="0">
                <a:solidFill>
                  <a:schemeClr val="bg1"/>
                </a:solidFill>
              </a:defRPr>
            </a:lvl1pPr>
            <a:lvl2pPr marL="288000" indent="0">
              <a:buFontTx/>
              <a:buNone/>
              <a:defRPr>
                <a:solidFill>
                  <a:schemeClr val="bg1"/>
                </a:solidFill>
              </a:defRPr>
            </a:lvl2pPr>
            <a:lvl3pPr marL="576000" indent="0">
              <a:buFontTx/>
              <a:buNone/>
              <a:defRPr>
                <a:solidFill>
                  <a:schemeClr val="bg1"/>
                </a:solidFill>
              </a:defRPr>
            </a:lvl3pPr>
            <a:lvl4pPr marL="8640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1520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Hier komt de titel over 1 regel of over 2 regels</a:t>
            </a:r>
          </a:p>
        </p:txBody>
      </p:sp>
    </p:spTree>
    <p:extLst>
      <p:ext uri="{BB962C8B-B14F-4D97-AF65-F5344CB8AC3E}">
        <p14:creationId xmlns:p14="http://schemas.microsoft.com/office/powerpoint/2010/main" val="1762439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jdelijke aanduiding voor tekst 5"/>
          <p:cNvSpPr>
            <a:spLocks noGrp="1"/>
          </p:cNvSpPr>
          <p:nvPr>
            <p:ph type="body" sz="quarter" idx="10" hasCustomPrompt="1"/>
          </p:nvPr>
        </p:nvSpPr>
        <p:spPr>
          <a:xfrm>
            <a:off x="3287713" y="4046185"/>
            <a:ext cx="5602287" cy="1292225"/>
          </a:xfrm>
          <a:prstGeom prst="roundRect">
            <a:avLst/>
          </a:prstGeom>
          <a:solidFill>
            <a:schemeClr val="accent2"/>
          </a:solidFill>
          <a:effectLst/>
        </p:spPr>
        <p:txBody>
          <a:bodyPr lIns="180000" tIns="180000" rIns="180000" bIns="180000" anchor="ctr" anchorCtr="0">
            <a:normAutofit/>
          </a:bodyPr>
          <a:lstStyle>
            <a:lvl1pPr algn="ctr">
              <a:lnSpc>
                <a:spcPct val="80000"/>
              </a:lnSpc>
              <a:buFontTx/>
              <a:buNone/>
              <a:defRPr sz="4200" b="1" spc="0">
                <a:solidFill>
                  <a:schemeClr val="bg1"/>
                </a:solidFill>
              </a:defRPr>
            </a:lvl1pPr>
            <a:lvl2pPr marL="288000" indent="0">
              <a:buFontTx/>
              <a:buNone/>
              <a:defRPr>
                <a:solidFill>
                  <a:schemeClr val="bg1"/>
                </a:solidFill>
              </a:defRPr>
            </a:lvl2pPr>
            <a:lvl3pPr marL="576000" indent="0">
              <a:buFontTx/>
              <a:buNone/>
              <a:defRPr>
                <a:solidFill>
                  <a:schemeClr val="bg1"/>
                </a:solidFill>
              </a:defRPr>
            </a:lvl3pPr>
            <a:lvl4pPr marL="8640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1520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Hier komt de titel over 1 regel of over 2 regels</a:t>
            </a:r>
          </a:p>
        </p:txBody>
      </p:sp>
    </p:spTree>
    <p:extLst>
      <p:ext uri="{BB962C8B-B14F-4D97-AF65-F5344CB8AC3E}">
        <p14:creationId xmlns:p14="http://schemas.microsoft.com/office/powerpoint/2010/main" val="3008956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jdelijke aanduiding voor tekst 5"/>
          <p:cNvSpPr>
            <a:spLocks noGrp="1"/>
          </p:cNvSpPr>
          <p:nvPr>
            <p:ph type="body" sz="quarter" idx="10" hasCustomPrompt="1"/>
          </p:nvPr>
        </p:nvSpPr>
        <p:spPr>
          <a:xfrm>
            <a:off x="3287713" y="4046185"/>
            <a:ext cx="5602287" cy="1292225"/>
          </a:xfrm>
          <a:prstGeom prst="roundRect">
            <a:avLst/>
          </a:prstGeom>
          <a:solidFill>
            <a:schemeClr val="accent2"/>
          </a:solidFill>
          <a:effectLst/>
        </p:spPr>
        <p:txBody>
          <a:bodyPr lIns="180000" tIns="180000" rIns="180000" bIns="180000" anchor="ctr" anchorCtr="0">
            <a:normAutofit/>
          </a:bodyPr>
          <a:lstStyle>
            <a:lvl1pPr algn="ctr">
              <a:lnSpc>
                <a:spcPct val="80000"/>
              </a:lnSpc>
              <a:buFontTx/>
              <a:buNone/>
              <a:defRPr sz="4200" b="1" spc="0">
                <a:solidFill>
                  <a:schemeClr val="bg1"/>
                </a:solidFill>
              </a:defRPr>
            </a:lvl1pPr>
            <a:lvl2pPr marL="288000" indent="0">
              <a:buFontTx/>
              <a:buNone/>
              <a:defRPr>
                <a:solidFill>
                  <a:schemeClr val="bg1"/>
                </a:solidFill>
              </a:defRPr>
            </a:lvl2pPr>
            <a:lvl3pPr marL="576000" indent="0">
              <a:buFontTx/>
              <a:buNone/>
              <a:defRPr>
                <a:solidFill>
                  <a:schemeClr val="bg1"/>
                </a:solidFill>
              </a:defRPr>
            </a:lvl3pPr>
            <a:lvl4pPr marL="8640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1520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Hier komt de titel over 1 regel of over 2 regels</a:t>
            </a:r>
          </a:p>
        </p:txBody>
      </p:sp>
    </p:spTree>
    <p:extLst>
      <p:ext uri="{BB962C8B-B14F-4D97-AF65-F5344CB8AC3E}">
        <p14:creationId xmlns:p14="http://schemas.microsoft.com/office/powerpoint/2010/main" val="4089757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jdelijke aanduiding voor tekst 5"/>
          <p:cNvSpPr>
            <a:spLocks noGrp="1"/>
          </p:cNvSpPr>
          <p:nvPr>
            <p:ph type="body" sz="quarter" idx="10" hasCustomPrompt="1"/>
          </p:nvPr>
        </p:nvSpPr>
        <p:spPr>
          <a:xfrm>
            <a:off x="3287713" y="4046185"/>
            <a:ext cx="5602287" cy="1292225"/>
          </a:xfrm>
          <a:prstGeom prst="roundRect">
            <a:avLst/>
          </a:prstGeom>
          <a:solidFill>
            <a:schemeClr val="accent2"/>
          </a:solidFill>
          <a:effectLst/>
        </p:spPr>
        <p:txBody>
          <a:bodyPr lIns="180000" tIns="180000" rIns="180000" bIns="180000" anchor="ctr" anchorCtr="0">
            <a:normAutofit/>
          </a:bodyPr>
          <a:lstStyle>
            <a:lvl1pPr algn="ctr">
              <a:lnSpc>
                <a:spcPct val="80000"/>
              </a:lnSpc>
              <a:buFontTx/>
              <a:buNone/>
              <a:defRPr sz="4200" b="1" spc="0">
                <a:solidFill>
                  <a:schemeClr val="bg1"/>
                </a:solidFill>
              </a:defRPr>
            </a:lvl1pPr>
            <a:lvl2pPr marL="288000" indent="0">
              <a:buFontTx/>
              <a:buNone/>
              <a:defRPr>
                <a:solidFill>
                  <a:schemeClr val="bg1"/>
                </a:solidFill>
              </a:defRPr>
            </a:lvl2pPr>
            <a:lvl3pPr marL="576000" indent="0">
              <a:buFontTx/>
              <a:buNone/>
              <a:defRPr>
                <a:solidFill>
                  <a:schemeClr val="bg1"/>
                </a:solidFill>
              </a:defRPr>
            </a:lvl3pPr>
            <a:lvl4pPr marL="8640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1520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Hier komt de titel over 1 regel of over 2 regels</a:t>
            </a:r>
          </a:p>
        </p:txBody>
      </p:sp>
    </p:spTree>
    <p:extLst>
      <p:ext uri="{BB962C8B-B14F-4D97-AF65-F5344CB8AC3E}">
        <p14:creationId xmlns:p14="http://schemas.microsoft.com/office/powerpoint/2010/main" val="2808562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9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jdelijke aanduiding voor tekst 5"/>
          <p:cNvSpPr>
            <a:spLocks noGrp="1"/>
          </p:cNvSpPr>
          <p:nvPr>
            <p:ph type="body" sz="quarter" idx="10" hasCustomPrompt="1"/>
          </p:nvPr>
        </p:nvSpPr>
        <p:spPr>
          <a:xfrm>
            <a:off x="3287713" y="4046185"/>
            <a:ext cx="5602287" cy="1292225"/>
          </a:xfrm>
          <a:prstGeom prst="roundRect">
            <a:avLst/>
          </a:prstGeom>
          <a:solidFill>
            <a:schemeClr val="accent2"/>
          </a:solidFill>
          <a:effectLst/>
        </p:spPr>
        <p:txBody>
          <a:bodyPr lIns="180000" tIns="180000" rIns="180000" bIns="180000" anchor="ctr" anchorCtr="0">
            <a:normAutofit/>
          </a:bodyPr>
          <a:lstStyle>
            <a:lvl1pPr algn="ctr">
              <a:lnSpc>
                <a:spcPct val="80000"/>
              </a:lnSpc>
              <a:buFontTx/>
              <a:buNone/>
              <a:defRPr sz="4200" b="1" spc="0">
                <a:solidFill>
                  <a:schemeClr val="bg1"/>
                </a:solidFill>
              </a:defRPr>
            </a:lvl1pPr>
            <a:lvl2pPr marL="288000" indent="0">
              <a:buFontTx/>
              <a:buNone/>
              <a:defRPr>
                <a:solidFill>
                  <a:schemeClr val="bg1"/>
                </a:solidFill>
              </a:defRPr>
            </a:lvl2pPr>
            <a:lvl3pPr marL="576000" indent="0">
              <a:buFontTx/>
              <a:buNone/>
              <a:defRPr>
                <a:solidFill>
                  <a:schemeClr val="bg1"/>
                </a:solidFill>
              </a:defRPr>
            </a:lvl3pPr>
            <a:lvl4pPr marL="8640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1520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Hier komt de titel over 1 regel of over 2 regels</a:t>
            </a:r>
          </a:p>
        </p:txBody>
      </p:sp>
    </p:spTree>
    <p:extLst>
      <p:ext uri="{BB962C8B-B14F-4D97-AF65-F5344CB8AC3E}">
        <p14:creationId xmlns:p14="http://schemas.microsoft.com/office/powerpoint/2010/main" val="2009271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8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jdelijke aanduiding voor titel 15"/>
          <p:cNvSpPr>
            <a:spLocks noGrp="1"/>
          </p:cNvSpPr>
          <p:nvPr>
            <p:ph type="title"/>
          </p:nvPr>
        </p:nvSpPr>
        <p:spPr>
          <a:xfrm>
            <a:off x="566695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Titelstijl van model bewerken</a:t>
            </a:r>
          </a:p>
        </p:txBody>
      </p:sp>
      <p:sp>
        <p:nvSpPr>
          <p:cNvPr id="17" name="Tijdelijke aanduiding voor tekst 16"/>
          <p:cNvSpPr>
            <a:spLocks noGrp="1"/>
          </p:cNvSpPr>
          <p:nvPr>
            <p:ph type="body" idx="1"/>
          </p:nvPr>
        </p:nvSpPr>
        <p:spPr>
          <a:xfrm>
            <a:off x="566695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131088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85" r:id="rId10"/>
    <p:sldLayoutId id="2147483686" r:id="rId11"/>
    <p:sldLayoutId id="2147483687" r:id="rId12"/>
    <p:sldLayoutId id="2147483688" r:id="rId13"/>
    <p:sldLayoutId id="2147483665" r:id="rId14"/>
    <p:sldLayoutId id="2147483666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</p:sldLayoutIdLst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3000" b="1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buClr>
          <a:schemeClr val="accent2"/>
        </a:buClr>
        <a:buFont typeface="Arial" panose="020B0604020202020204" pitchFamily="34" charset="0"/>
        <a:buNone/>
        <a:defRPr sz="24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576000" indent="-288000" algn="l" defTabSz="914400" rtl="0" eaLnBrk="1" latinLnBrk="0" hangingPunct="1">
        <a:lnSpc>
          <a:spcPct val="110000"/>
        </a:lnSpc>
        <a:spcBef>
          <a:spcPts val="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864000" indent="-288000" algn="l" defTabSz="914400" rtl="0" eaLnBrk="1" latinLnBrk="0" hangingPunct="1">
        <a:lnSpc>
          <a:spcPct val="110000"/>
        </a:lnSpc>
        <a:spcBef>
          <a:spcPts val="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52000" indent="-288000" algn="l" defTabSz="914400" rtl="0" eaLnBrk="1" latinLnBrk="0" hangingPunct="1">
        <a:lnSpc>
          <a:spcPct val="110000"/>
        </a:lnSpc>
        <a:spcBef>
          <a:spcPts val="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440000" indent="-288000" algn="l" defTabSz="914400" rtl="0" eaLnBrk="1" latinLnBrk="0" hangingPunct="1">
        <a:lnSpc>
          <a:spcPct val="110000"/>
        </a:lnSpc>
        <a:spcBef>
          <a:spcPts val="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942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7" r:id="rId2"/>
  </p:sldLayoutIdLst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3000" b="1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buClr>
          <a:schemeClr val="accent2"/>
        </a:buClr>
        <a:buFont typeface="Arial" panose="020B0604020202020204" pitchFamily="34" charset="0"/>
        <a:buNone/>
        <a:defRPr sz="24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576000" indent="-288000" algn="l" defTabSz="914400" rtl="0" eaLnBrk="1" latinLnBrk="0" hangingPunct="1">
        <a:lnSpc>
          <a:spcPct val="110000"/>
        </a:lnSpc>
        <a:spcBef>
          <a:spcPts val="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864000" indent="-288000" algn="l" defTabSz="914400" rtl="0" eaLnBrk="1" latinLnBrk="0" hangingPunct="1">
        <a:lnSpc>
          <a:spcPct val="110000"/>
        </a:lnSpc>
        <a:spcBef>
          <a:spcPts val="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52000" indent="-288000" algn="l" defTabSz="914400" rtl="0" eaLnBrk="1" latinLnBrk="0" hangingPunct="1">
        <a:lnSpc>
          <a:spcPct val="110000"/>
        </a:lnSpc>
        <a:spcBef>
          <a:spcPts val="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440000" indent="-288000" algn="l" defTabSz="914400" rtl="0" eaLnBrk="1" latinLnBrk="0" hangingPunct="1">
        <a:lnSpc>
          <a:spcPct val="110000"/>
        </a:lnSpc>
        <a:spcBef>
          <a:spcPts val="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6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0"/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pPr fontAlgn="base"/>
            <a:r>
              <a:rPr lang="nl-NL" sz="3200" b="0" dirty="0" err="1"/>
              <a:t>PvKO</a:t>
            </a:r>
            <a:endParaRPr lang="nl-NL" sz="3200" b="0" dirty="0"/>
          </a:p>
          <a:p>
            <a:pPr fontAlgn="base"/>
            <a:r>
              <a:rPr lang="nl-NL" sz="3200" b="0" dirty="0"/>
              <a:t>Transformatiekracht van </a:t>
            </a:r>
            <a:r>
              <a:rPr lang="nl-NL" sz="3200" b="0" dirty="0" err="1"/>
              <a:t>IoT</a:t>
            </a:r>
            <a:endParaRPr lang="nl-NL" sz="3200" b="0" dirty="0"/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6C55D756-3432-4D0B-BCCE-629C01AA92CB}"/>
              </a:ext>
            </a:extLst>
          </p:cNvPr>
          <p:cNvSpPr/>
          <p:nvPr/>
        </p:nvSpPr>
        <p:spPr>
          <a:xfrm>
            <a:off x="3435822" y="5540725"/>
            <a:ext cx="55560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nl-NL" dirty="0">
                <a:solidFill>
                  <a:schemeClr val="accent1"/>
                </a:solidFill>
              </a:rPr>
              <a:t>Mike Broens – </a:t>
            </a:r>
            <a:r>
              <a:rPr lang="nl-NL" dirty="0" err="1">
                <a:solidFill>
                  <a:schemeClr val="accent1"/>
                </a:solidFill>
              </a:rPr>
              <a:t>Facilicom</a:t>
            </a:r>
            <a:r>
              <a:rPr lang="nl-NL" dirty="0">
                <a:solidFill>
                  <a:schemeClr val="accent1"/>
                </a:solidFill>
              </a:rPr>
              <a:t> / Trigion / </a:t>
            </a:r>
            <a:r>
              <a:rPr lang="nl-NL" dirty="0" err="1">
                <a:solidFill>
                  <a:schemeClr val="accent1"/>
                </a:solidFill>
              </a:rPr>
              <a:t>Axxicom</a:t>
            </a:r>
            <a:r>
              <a:rPr lang="nl-NL" dirty="0">
                <a:solidFill>
                  <a:schemeClr val="accent1"/>
                </a:solidFill>
              </a:rPr>
              <a:t> </a:t>
            </a:r>
            <a:r>
              <a:rPr lang="nl-NL" dirty="0" err="1">
                <a:solidFill>
                  <a:schemeClr val="accent1"/>
                </a:solidFill>
              </a:rPr>
              <a:t>AirportCaddy</a:t>
            </a:r>
            <a:endParaRPr lang="nl-NL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1954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575EB0-FE11-4EEE-8ABD-8E21AA9FB3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F0BD80B-5727-4149-A32D-FD0D9D198C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Undagrid app">
            <a:extLst>
              <a:ext uri="{FF2B5EF4-FFF2-40B4-BE49-F238E27FC236}">
                <a16:creationId xmlns:a16="http://schemas.microsoft.com/office/drawing/2014/main" id="{0E5D5451-4DDE-4623-A50C-9A542FBE8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669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19AF5CE8-A5D5-4671-98B7-D7B831A2A7C4}"/>
              </a:ext>
            </a:extLst>
          </p:cNvPr>
          <p:cNvSpPr/>
          <p:nvPr/>
        </p:nvSpPr>
        <p:spPr>
          <a:xfrm>
            <a:off x="0" y="0"/>
            <a:ext cx="12192000" cy="7691718"/>
          </a:xfrm>
          <a:prstGeom prst="rect">
            <a:avLst/>
          </a:prstGeom>
          <a:solidFill>
            <a:schemeClr val="bg2">
              <a:alpha val="6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A8D241AC-A4AD-453E-BD82-3A35C18B56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17070950"/>
              </p:ext>
            </p:extLst>
          </p:nvPr>
        </p:nvGraphicFramePr>
        <p:xfrm>
          <a:off x="4473132" y="298679"/>
          <a:ext cx="5310911" cy="64225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4377465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8F4A04E-DD61-40C7-915E-F311C7013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Resultaten voor de “klant”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CD47A32-1CE7-4BF5-90CC-FF50C70F68A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endParaRPr lang="nl-NL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800" dirty="0"/>
              <a:t>Bijdrage aan de een positieve PRM beleving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800" dirty="0"/>
              <a:t>Hogere tevredenheid van de </a:t>
            </a:r>
            <a:r>
              <a:rPr lang="nl-NL" sz="2800" dirty="0" err="1"/>
              <a:t>airlines</a:t>
            </a:r>
            <a:endParaRPr lang="nl-NL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800" dirty="0"/>
              <a:t>Verhoging rendabiliteit van de business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800" dirty="0"/>
              <a:t>Stijging van de medewerker tevredenheid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800" dirty="0"/>
              <a:t>Afname ‘verdwenen’ rolstoelen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800" dirty="0"/>
              <a:t>Een positieve bijdrage aan het image van Schiphol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434678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298D3975-6EF4-4BAA-BA75-CD277ACF7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Ontwikkeling is een continue proces</a:t>
            </a:r>
          </a:p>
        </p:txBody>
      </p:sp>
      <p:sp>
        <p:nvSpPr>
          <p:cNvPr id="11" name="Tijdelijke aanduiding voor inhoud 10">
            <a:extLst>
              <a:ext uri="{FF2B5EF4-FFF2-40B4-BE49-F238E27FC236}">
                <a16:creationId xmlns:a16="http://schemas.microsoft.com/office/drawing/2014/main" id="{FD9E6A8D-4B7F-4B3A-823D-330FE7A50AE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nl-NL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800" dirty="0"/>
              <a:t>Real-time inzicht ETA bij </a:t>
            </a:r>
            <a:r>
              <a:rPr lang="nl-NL" sz="2800" dirty="0" err="1"/>
              <a:t>airlines</a:t>
            </a:r>
            <a:endParaRPr lang="nl-NL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800" dirty="0"/>
              <a:t>Technische monitoring caddies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800" dirty="0"/>
              <a:t>Optimalisatie data gestuurd werken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800" dirty="0" err="1"/>
              <a:t>Unaccompanied</a:t>
            </a:r>
            <a:r>
              <a:rPr lang="nl-NL" sz="2800" dirty="0"/>
              <a:t> Minor dienstverlening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800" dirty="0"/>
              <a:t>Zelfrijdende rolstoelen…</a:t>
            </a:r>
          </a:p>
          <a:p>
            <a:endParaRPr lang="nl-NL" sz="2800" dirty="0"/>
          </a:p>
          <a:p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42613956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ED275E-264D-4FD7-BFCF-8ADE267FE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DA9552C-A338-4ABA-AF64-E872EF87AF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airportcaddy">
            <a:extLst>
              <a:ext uri="{FF2B5EF4-FFF2-40B4-BE49-F238E27FC236}">
                <a16:creationId xmlns:a16="http://schemas.microsoft.com/office/drawing/2014/main" id="{CDC9C59D-9B18-47BA-9082-F970520021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D9EB1F92-430E-45AC-9804-90DE6C0CA282}"/>
              </a:ext>
            </a:extLst>
          </p:cNvPr>
          <p:cNvSpPr txBox="1"/>
          <p:nvPr/>
        </p:nvSpPr>
        <p:spPr>
          <a:xfrm>
            <a:off x="90682" y="514195"/>
            <a:ext cx="6267087" cy="2123658"/>
          </a:xfrm>
          <a:prstGeom prst="rect">
            <a:avLst/>
          </a:prstGeom>
          <a:solidFill>
            <a:schemeClr val="bg2">
              <a:alpha val="89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4400" b="1" dirty="0">
                <a:solidFill>
                  <a:schemeClr val="bg1"/>
                </a:solidFill>
              </a:rPr>
              <a:t>Samen zorgen voor een fijne en betrouwbare reis. </a:t>
            </a:r>
          </a:p>
          <a:p>
            <a:pPr algn="ctr"/>
            <a:r>
              <a:rPr lang="nl-NL" sz="4400" b="1" dirty="0">
                <a:solidFill>
                  <a:schemeClr val="bg1"/>
                </a:solidFill>
              </a:rPr>
              <a:t>Altijd.</a:t>
            </a:r>
          </a:p>
        </p:txBody>
      </p:sp>
    </p:spTree>
    <p:extLst>
      <p:ext uri="{BB962C8B-B14F-4D97-AF65-F5344CB8AC3E}">
        <p14:creationId xmlns:p14="http://schemas.microsoft.com/office/powerpoint/2010/main" val="2849633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837" y="207556"/>
            <a:ext cx="6809399" cy="64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Afbeeldingsresultaat voor axxicom">
            <a:extLst>
              <a:ext uri="{FF2B5EF4-FFF2-40B4-BE49-F238E27FC236}">
                <a16:creationId xmlns:a16="http://schemas.microsoft.com/office/drawing/2014/main" id="{B1360AFC-4AB9-4375-B52C-009621DE5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263" y="1170692"/>
            <a:ext cx="764419" cy="507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48671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7D4D44-A2CD-4C79-87D9-F07C21E42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95207C0-A9DE-4A46-8815-93CA322BB0EA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10" descr="https://archinect.imgix.net/uploads/4n/4nlyq0spotwgu1qr.jpg?auto=compress%2Cformat">
            <a:extLst>
              <a:ext uri="{FF2B5EF4-FFF2-40B4-BE49-F238E27FC236}">
                <a16:creationId xmlns:a16="http://schemas.microsoft.com/office/drawing/2014/main" id="{261163E1-8EF4-4B71-9FBF-215407124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71" y="-1"/>
            <a:ext cx="12200971" cy="7122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BFBF452F-E188-4E29-B867-975743BE5004}"/>
              </a:ext>
            </a:extLst>
          </p:cNvPr>
          <p:cNvSpPr txBox="1"/>
          <p:nvPr/>
        </p:nvSpPr>
        <p:spPr>
          <a:xfrm>
            <a:off x="1662124" y="326153"/>
            <a:ext cx="8858780" cy="1446550"/>
          </a:xfrm>
          <a:prstGeom prst="rect">
            <a:avLst/>
          </a:prstGeom>
          <a:solidFill>
            <a:schemeClr val="bg2">
              <a:alpha val="89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4400" b="1" dirty="0">
                <a:solidFill>
                  <a:schemeClr val="bg1"/>
                </a:solidFill>
              </a:rPr>
              <a:t>Blijvende focus op operationele maatregelen en passagiersbeleving</a:t>
            </a:r>
          </a:p>
        </p:txBody>
      </p:sp>
    </p:spTree>
    <p:extLst>
      <p:ext uri="{BB962C8B-B14F-4D97-AF65-F5344CB8AC3E}">
        <p14:creationId xmlns:p14="http://schemas.microsoft.com/office/powerpoint/2010/main" val="17606999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1C55E6-3CEE-4D19-80CF-F013E0B41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tart je baan op Schiphol Passagiersassistent">
            <a:hlinkClick r:id="" action="ppaction://media"/>
            <a:extLst>
              <a:ext uri="{FF2B5EF4-FFF2-40B4-BE49-F238E27FC236}">
                <a16:creationId xmlns:a16="http://schemas.microsoft.com/office/drawing/2014/main" id="{37405C9C-4995-4581-A8A7-6185B3592F9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3714143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0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2" name="Picture 20" descr="https://archinect.imgix.net/uploads/yo/yoloynmrs0xzh118.jpg?auto=compress%2Cformat">
            <a:extLst>
              <a:ext uri="{FF2B5EF4-FFF2-40B4-BE49-F238E27FC236}">
                <a16:creationId xmlns:a16="http://schemas.microsoft.com/office/drawing/2014/main" id="{0F9F1741-83A8-463E-AB75-B40604E30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solidFill>
            <a:schemeClr val="bg2"/>
          </a:solidFill>
          <a:effectLst>
            <a:outerShdw blurRad="50800" dist="50800" dir="5400000" sx="1000" sy="1000" algn="ctr" rotWithShape="0">
              <a:srgbClr val="000000"/>
            </a:outerShdw>
          </a:effec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708243C2-5F15-4501-AE07-B7CC3A03C0DD}"/>
              </a:ext>
            </a:extLst>
          </p:cNvPr>
          <p:cNvSpPr/>
          <p:nvPr/>
        </p:nvSpPr>
        <p:spPr>
          <a:xfrm>
            <a:off x="-117231" y="0"/>
            <a:ext cx="12309231" cy="6858000"/>
          </a:xfrm>
          <a:prstGeom prst="rect">
            <a:avLst/>
          </a:prstGeom>
          <a:solidFill>
            <a:schemeClr val="bg2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6" name="Picture 4" descr="airportcaddy">
            <a:extLst>
              <a:ext uri="{FF2B5EF4-FFF2-40B4-BE49-F238E27FC236}">
                <a16:creationId xmlns:a16="http://schemas.microsoft.com/office/drawing/2014/main" id="{2C575820-4DFE-4528-9DF9-131DDA47E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58" y="3947922"/>
            <a:ext cx="3715255" cy="2476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Afbeeldingsresultaat voor schiphol rolstoelen">
            <a:extLst>
              <a:ext uri="{FF2B5EF4-FFF2-40B4-BE49-F238E27FC236}">
                <a16:creationId xmlns:a16="http://schemas.microsoft.com/office/drawing/2014/main" id="{EEA18E5D-E1C9-4484-8A46-4C3220844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543" y="3762164"/>
            <a:ext cx="2930769" cy="29307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Afbeeldingsresultaat voor axxicom airport caddy">
            <a:extLst>
              <a:ext uri="{FF2B5EF4-FFF2-40B4-BE49-F238E27FC236}">
                <a16:creationId xmlns:a16="http://schemas.microsoft.com/office/drawing/2014/main" id="{D57D538E-4C4A-492E-A1E2-3B5D8F93C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2440" y="211978"/>
            <a:ext cx="3606014" cy="240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26" descr="Afbeeldingsresultaat voor axxicom airport caddy">
            <a:extLst>
              <a:ext uri="{FF2B5EF4-FFF2-40B4-BE49-F238E27FC236}">
                <a16:creationId xmlns:a16="http://schemas.microsoft.com/office/drawing/2014/main" id="{65A960F5-41DC-4803-A81B-C62BB4215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58" y="211978"/>
            <a:ext cx="3627569" cy="235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0" name="Picture 28" descr="https://images.ctfassets.net/biom0eqyyi6b/6QzuY2idXyq88wMqGC0YKe/0e7f9245c91929eca00a9b88fd7b61ee/extra_assistentie_faqtoegankelijkheid.jpg">
            <a:extLst>
              <a:ext uri="{FF2B5EF4-FFF2-40B4-BE49-F238E27FC236}">
                <a16:creationId xmlns:a16="http://schemas.microsoft.com/office/drawing/2014/main" id="{362A93B0-4E82-41AA-B478-3CEA5708C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756" y="180888"/>
            <a:ext cx="3715255" cy="2414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airportcaddy">
            <a:extLst>
              <a:ext uri="{FF2B5EF4-FFF2-40B4-BE49-F238E27FC236}">
                <a16:creationId xmlns:a16="http://schemas.microsoft.com/office/drawing/2014/main" id="{84CA1979-F168-44B2-8EE2-C6D4B12EE7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93"/>
          <a:stretch/>
        </p:blipFill>
        <p:spPr bwMode="auto">
          <a:xfrm>
            <a:off x="7983842" y="3896728"/>
            <a:ext cx="3954612" cy="2661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255F7694-DE5D-4ABB-BE53-FB180B0F1789}"/>
              </a:ext>
            </a:extLst>
          </p:cNvPr>
          <p:cNvSpPr txBox="1"/>
          <p:nvPr/>
        </p:nvSpPr>
        <p:spPr>
          <a:xfrm>
            <a:off x="1666610" y="2827659"/>
            <a:ext cx="8858780" cy="769441"/>
          </a:xfrm>
          <a:prstGeom prst="rect">
            <a:avLst/>
          </a:prstGeom>
          <a:solidFill>
            <a:schemeClr val="bg2">
              <a:alpha val="89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4400" b="1" dirty="0">
                <a:solidFill>
                  <a:schemeClr val="bg1"/>
                </a:solidFill>
              </a:rPr>
              <a:t>Wie is de klant?</a:t>
            </a:r>
          </a:p>
        </p:txBody>
      </p:sp>
    </p:spTree>
    <p:extLst>
      <p:ext uri="{BB962C8B-B14F-4D97-AF65-F5344CB8AC3E}">
        <p14:creationId xmlns:p14="http://schemas.microsoft.com/office/powerpoint/2010/main" val="28207568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793EDB1-3BBF-46F8-BB6F-E21B00155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Facts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figures</a:t>
            </a:r>
            <a:endParaRPr lang="nl-NL" dirty="0"/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4B13641B-3245-4B02-BBF3-1AB0F40282F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65200" y="1602000"/>
            <a:ext cx="10976211" cy="385286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450.000 PRM per jaar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Pieken van 2.200 PRM per dag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&gt;350 </a:t>
            </a:r>
            <a:r>
              <a:rPr lang="nl-NL" dirty="0" err="1"/>
              <a:t>staff</a:t>
            </a:r>
            <a:r>
              <a:rPr lang="nl-NL" dirty="0"/>
              <a:t> in de ochtend op de werkvloer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Werkgelegenheid voor 1.500 man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450 rolstoelen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80 caddies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9 </a:t>
            </a:r>
            <a:r>
              <a:rPr lang="nl-NL" dirty="0" err="1"/>
              <a:t>ambuliften</a:t>
            </a: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12 rolstoelbussen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47535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779E57-94D3-4796-BA4F-B56C576D6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D6551F8-9A21-4979-A37D-3DD5564451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https://trigion.nl/images/thumbs/__lw705h2000/var/mediamanager/images/uploads/284897-Falicom%20Group-296c53-original-1531388080.png">
            <a:extLst>
              <a:ext uri="{FF2B5EF4-FFF2-40B4-BE49-F238E27FC236}">
                <a16:creationId xmlns:a16="http://schemas.microsoft.com/office/drawing/2014/main" id="{059E8043-76D9-4ADC-92A9-E72CE173C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93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31430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648D4B-B8A0-49CF-AA9D-105280256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B217492-C1C7-46F0-A447-2A939D88D0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Afbeeldingsresultaat voor undagrid">
            <a:extLst>
              <a:ext uri="{FF2B5EF4-FFF2-40B4-BE49-F238E27FC236}">
                <a16:creationId xmlns:a16="http://schemas.microsoft.com/office/drawing/2014/main" id="{1DDC971E-5E99-4392-88CD-6AB292335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676" y="0"/>
            <a:ext cx="1371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fbeeldingsresultaat voor undagrid">
            <a:extLst>
              <a:ext uri="{FF2B5EF4-FFF2-40B4-BE49-F238E27FC236}">
                <a16:creationId xmlns:a16="http://schemas.microsoft.com/office/drawing/2014/main" id="{21E6502E-9F61-439C-B43D-8949CED0D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64" y="123270"/>
            <a:ext cx="3546676" cy="212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54941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50ADA6-1835-45E5-8324-D6F1B7021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FB2E5E4-C22E-4867-A926-78DA32B2F1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https://www.undagrid.com/sites/default/files/256201-iphone-overview-schiphol-klm747_iif_mif_release-021739-original-1503065036.jpg">
            <a:extLst>
              <a:ext uri="{FF2B5EF4-FFF2-40B4-BE49-F238E27FC236}">
                <a16:creationId xmlns:a16="http://schemas.microsoft.com/office/drawing/2014/main" id="{D302BCFD-8D21-4062-8076-5953EB885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4037"/>
            <a:ext cx="12192000" cy="8384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www.undagrid.com/sites/default/files/styles/full_width_images/public/airports-visualization-02-1.png?itok=92Zv7r-2">
            <a:extLst>
              <a:ext uri="{FF2B5EF4-FFF2-40B4-BE49-F238E27FC236}">
                <a16:creationId xmlns:a16="http://schemas.microsoft.com/office/drawing/2014/main" id="{973CD947-C863-47DB-BCA7-1C89272DF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54" y="268196"/>
            <a:ext cx="6236276" cy="4053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2243916"/>
      </p:ext>
    </p:extLst>
  </p:cSld>
  <p:clrMapOvr>
    <a:masterClrMapping/>
  </p:clrMapOvr>
</p:sld>
</file>

<file path=ppt/theme/theme1.xml><?xml version="1.0" encoding="utf-8"?>
<a:theme xmlns:a="http://schemas.openxmlformats.org/drawingml/2006/main" name="Trigion-presentatie-2018">
  <a:themeElements>
    <a:clrScheme name="GOM">
      <a:dk1>
        <a:sysClr val="windowText" lastClr="000000"/>
      </a:dk1>
      <a:lt1>
        <a:sysClr val="window" lastClr="FFFFFF"/>
      </a:lt1>
      <a:dk2>
        <a:srgbClr val="AFABB0"/>
      </a:dk2>
      <a:lt2>
        <a:srgbClr val="C4CEE0"/>
      </a:lt2>
      <a:accent1>
        <a:srgbClr val="223360"/>
      </a:accent1>
      <a:accent2>
        <a:srgbClr val="E52A1F"/>
      </a:accent2>
      <a:accent3>
        <a:srgbClr val="DC9234"/>
      </a:accent3>
      <a:accent4>
        <a:srgbClr val="708E39"/>
      </a:accent4>
      <a:accent5>
        <a:srgbClr val="6E6771"/>
      </a:accent5>
      <a:accent6>
        <a:srgbClr val="AFABB0"/>
      </a:accent6>
      <a:hlink>
        <a:srgbClr val="000000"/>
      </a:hlink>
      <a:folHlink>
        <a:srgbClr val="000000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wrap="none" lIns="216000" tIns="0" rIns="216000" bIns="36000" rtlCol="0" anchor="b" anchorCtr="0">
        <a:normAutofit/>
      </a:bodyPr>
      <a:lstStyle>
        <a:defPPr algn="ctr">
          <a:lnSpc>
            <a:spcPts val="4400"/>
          </a:lnSpc>
          <a:defRPr sz="4200" b="1" dirty="0" smtClean="0">
            <a:solidFill>
              <a:srgbClr val="FFFFFF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Kantoorthema">
  <a:themeElements>
    <a:clrScheme name="GOM">
      <a:dk1>
        <a:sysClr val="windowText" lastClr="000000"/>
      </a:dk1>
      <a:lt1>
        <a:sysClr val="window" lastClr="FFFFFF"/>
      </a:lt1>
      <a:dk2>
        <a:srgbClr val="AFABB0"/>
      </a:dk2>
      <a:lt2>
        <a:srgbClr val="C4CEE0"/>
      </a:lt2>
      <a:accent1>
        <a:srgbClr val="223360"/>
      </a:accent1>
      <a:accent2>
        <a:srgbClr val="E52A1F"/>
      </a:accent2>
      <a:accent3>
        <a:srgbClr val="DC9234"/>
      </a:accent3>
      <a:accent4>
        <a:srgbClr val="708E39"/>
      </a:accent4>
      <a:accent5>
        <a:srgbClr val="6E6771"/>
      </a:accent5>
      <a:accent6>
        <a:srgbClr val="AFABB0"/>
      </a:accent6>
      <a:hlink>
        <a:srgbClr val="000000"/>
      </a:hlink>
      <a:folHlink>
        <a:srgbClr val="000000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Trigion-presentatie-2018 DEF</Template>
  <TotalTime>80</TotalTime>
  <Words>287</Words>
  <Application>Microsoft Macintosh PowerPoint</Application>
  <PresentationFormat>Breedbeeld</PresentationFormat>
  <Paragraphs>73</Paragraphs>
  <Slides>13</Slides>
  <Notes>11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2</vt:i4>
      </vt:variant>
      <vt:variant>
        <vt:lpstr>Diatitels</vt:lpstr>
      </vt:variant>
      <vt:variant>
        <vt:i4>13</vt:i4>
      </vt:variant>
    </vt:vector>
  </HeadingPairs>
  <TitlesOfParts>
    <vt:vector size="17" baseType="lpstr">
      <vt:lpstr>Arial</vt:lpstr>
      <vt:lpstr>Calibri</vt:lpstr>
      <vt:lpstr>Trigion-presentatie-2018</vt:lpstr>
      <vt:lpstr>1_Kantoorthema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Facts and figures</vt:lpstr>
      <vt:lpstr>PowerPoint-presentatie</vt:lpstr>
      <vt:lpstr>PowerPoint-presentatie</vt:lpstr>
      <vt:lpstr>PowerPoint-presentatie</vt:lpstr>
      <vt:lpstr>PowerPoint-presentatie</vt:lpstr>
      <vt:lpstr>Resultaten voor de “klant”</vt:lpstr>
      <vt:lpstr>Ontwikkeling is een continue proces</vt:lpstr>
      <vt:lpstr>PowerPoint-presentatie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Microsoft Office-gebruiker</dc:creator>
  <cp:lastModifiedBy>Merel de Koning</cp:lastModifiedBy>
  <cp:revision>99</cp:revision>
  <dcterms:created xsi:type="dcterms:W3CDTF">2018-05-04T11:48:25Z</dcterms:created>
  <dcterms:modified xsi:type="dcterms:W3CDTF">2018-11-19T10:15:14Z</dcterms:modified>
</cp:coreProperties>
</file>